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26" r:id="rId3"/>
    <p:sldId id="327" r:id="rId4"/>
    <p:sldId id="328" r:id="rId5"/>
    <p:sldId id="329" r:id="rId6"/>
    <p:sldId id="340" r:id="rId7"/>
    <p:sldId id="336" r:id="rId8"/>
    <p:sldId id="337" r:id="rId9"/>
    <p:sldId id="339" r:id="rId10"/>
    <p:sldId id="338" r:id="rId11"/>
    <p:sldId id="330" r:id="rId12"/>
    <p:sldId id="332" r:id="rId13"/>
    <p:sldId id="335" r:id="rId14"/>
    <p:sldId id="334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0000"/>
    <a:srgbClr val="000000"/>
    <a:srgbClr val="404B50"/>
    <a:srgbClr val="3B4148"/>
    <a:srgbClr val="0066FF"/>
    <a:srgbClr val="29648A"/>
    <a:srgbClr val="FFF4D4"/>
    <a:srgbClr val="D4ECF5"/>
    <a:srgbClr val="2E9C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2" autoAdjust="0"/>
    <p:restoredTop sz="94660"/>
  </p:normalViewPr>
  <p:slideViewPr>
    <p:cSldViewPr snapToGrid="0">
      <p:cViewPr varScale="1">
        <p:scale>
          <a:sx n="168" d="100"/>
          <a:sy n="168" d="100"/>
        </p:scale>
        <p:origin x="1528" y="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>
          <a:gsLst>
            <a:gs pos="0">
              <a:schemeClr val="tx1">
                <a:lumMod val="50000"/>
              </a:schemeClr>
            </a:gs>
            <a:gs pos="80000">
              <a:schemeClr val="tx1">
                <a:lumMod val="50000"/>
              </a:schemeClr>
            </a:gs>
            <a:gs pos="100000">
              <a:schemeClr val="tx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792" y="1516482"/>
            <a:ext cx="8792416" cy="1767593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729426"/>
            <a:ext cx="8229600" cy="18118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12" y="6260491"/>
            <a:ext cx="491438" cy="510635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58F2AF3C-2292-FB42-9F76-441A8AEF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34158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0C63EA-4709-AF46-959D-75212B72C875}" type="datetime4">
              <a:rPr lang="en-US" altLang="ko-KR" smtClean="0"/>
              <a:pPr/>
              <a:t>March 22, 2021</a:t>
            </a:fld>
            <a:endParaRPr lang="ko-KR" alt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F733163B-D192-5F40-8F90-FE556ECA9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4333" y="6334155"/>
            <a:ext cx="25879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ln w="952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Real Time Ubiquitous Systems Lab.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632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슬라이드">
    <p:bg>
      <p:bgPr>
        <a:gradFill>
          <a:gsLst>
            <a:gs pos="0">
              <a:schemeClr val="tx1">
                <a:lumMod val="50000"/>
              </a:schemeClr>
            </a:gs>
            <a:gs pos="80000">
              <a:schemeClr val="tx1">
                <a:lumMod val="50000"/>
              </a:schemeClr>
            </a:gs>
            <a:gs pos="100000">
              <a:schemeClr val="tx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4246633"/>
            <a:ext cx="7917942" cy="600976"/>
          </a:xfrm>
        </p:spPr>
        <p:txBody>
          <a:bodyPr anchor="ctr">
            <a:no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cxnSp>
        <p:nvCxnSpPr>
          <p:cNvPr id="9" name="직선 연결선 12">
            <a:extLst>
              <a:ext uri="{FF2B5EF4-FFF2-40B4-BE49-F238E27FC236}">
                <a16:creationId xmlns:a16="http://schemas.microsoft.com/office/drawing/2014/main" xmlns="" id="{1FD1E5B6-3249-574A-9904-8C5245AF2D05}"/>
              </a:ext>
            </a:extLst>
          </p:cNvPr>
          <p:cNvCxnSpPr/>
          <p:nvPr/>
        </p:nvCxnSpPr>
        <p:spPr>
          <a:xfrm flipH="1">
            <a:off x="628650" y="4871135"/>
            <a:ext cx="3220861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>
            <a:extLst>
              <a:ext uri="{FF2B5EF4-FFF2-40B4-BE49-F238E27FC236}">
                <a16:creationId xmlns:a16="http://schemas.microsoft.com/office/drawing/2014/main" xmlns="" id="{B60E6F07-DA48-C541-9EC0-FA0E645C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34158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0C63EA-4709-AF46-959D-75212B72C875}" type="datetime4">
              <a:rPr lang="en-US" altLang="ko-KR" smtClean="0"/>
              <a:pPr/>
              <a:t>March 22, 2021</a:t>
            </a:fld>
            <a:endParaRPr lang="ko-KR" alt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7BB76B99-20BA-DF40-AC39-01457F19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8411616" y="6334156"/>
            <a:ext cx="5565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8CA9F0-9D9D-49FB-A19A-911E9128BC5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xmlns="" id="{E926DC14-5828-3044-8564-3E0037AF6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4333" y="6334155"/>
            <a:ext cx="25879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ln w="9525"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Real Time Ubiquitous Systems Lab.</a:t>
            </a:r>
            <a:endParaRPr lang="ko-KR" altLang="en-US" dirty="0"/>
          </a:p>
        </p:txBody>
      </p:sp>
      <p:pic>
        <p:nvPicPr>
          <p:cNvPr id="17" name="그림 4">
            <a:extLst>
              <a:ext uri="{FF2B5EF4-FFF2-40B4-BE49-F238E27FC236}">
                <a16:creationId xmlns:a16="http://schemas.microsoft.com/office/drawing/2014/main" xmlns="" id="{A741B3EA-F047-A049-AA54-A54950312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12" y="6260491"/>
            <a:ext cx="491438" cy="51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6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F9A4812-04AC-3147-90F3-FD5182BD7499}" type="datetime4">
              <a:rPr lang="en-US" altLang="ko-KR" smtClean="0"/>
              <a:t>March 22, 2021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9F0-9D9D-49FB-A19A-911E9128BC5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44333" y="6356348"/>
            <a:ext cx="25879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ln w="9525"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Real Time Ubiquitous Systems Lab.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-2" y="-2128"/>
            <a:ext cx="9144002" cy="6158410"/>
            <a:chOff x="-2" y="-2128"/>
            <a:chExt cx="9144002" cy="6158410"/>
          </a:xfrm>
        </p:grpSpPr>
        <p:grpSp>
          <p:nvGrpSpPr>
            <p:cNvPr id="12" name="그룹 11"/>
            <p:cNvGrpSpPr/>
            <p:nvPr/>
          </p:nvGrpSpPr>
          <p:grpSpPr>
            <a:xfrm>
              <a:off x="7953740" y="-2128"/>
              <a:ext cx="1190260" cy="337750"/>
              <a:chOff x="7953740" y="-2128"/>
              <a:chExt cx="1190260" cy="337750"/>
            </a:xfrm>
          </p:grpSpPr>
          <p:sp>
            <p:nvSpPr>
              <p:cNvPr id="17" name="사다리꼴 6"/>
              <p:cNvSpPr/>
              <p:nvPr/>
            </p:nvSpPr>
            <p:spPr>
              <a:xfrm rot="10800000">
                <a:off x="7953740" y="-2128"/>
                <a:ext cx="1190080" cy="337749"/>
              </a:xfrm>
              <a:custGeom>
                <a:avLst/>
                <a:gdLst>
                  <a:gd name="connsiteX0" fmla="*/ 0 w 1140177"/>
                  <a:gd name="connsiteY0" fmla="*/ 953911 h 953911"/>
                  <a:gd name="connsiteX1" fmla="*/ 419101 w 1140177"/>
                  <a:gd name="connsiteY1" fmla="*/ 0 h 953911"/>
                  <a:gd name="connsiteX2" fmla="*/ 721076 w 1140177"/>
                  <a:gd name="connsiteY2" fmla="*/ 0 h 953911"/>
                  <a:gd name="connsiteX3" fmla="*/ 1140177 w 1140177"/>
                  <a:gd name="connsiteY3" fmla="*/ 953911 h 953911"/>
                  <a:gd name="connsiteX4" fmla="*/ 0 w 1140177"/>
                  <a:gd name="connsiteY4" fmla="*/ 953911 h 953911"/>
                  <a:gd name="connsiteX0" fmla="*/ 9877 w 1150054"/>
                  <a:gd name="connsiteY0" fmla="*/ 953911 h 953911"/>
                  <a:gd name="connsiteX1" fmla="*/ 0 w 1150054"/>
                  <a:gd name="connsiteY1" fmla="*/ 5645 h 953911"/>
                  <a:gd name="connsiteX2" fmla="*/ 730953 w 1150054"/>
                  <a:gd name="connsiteY2" fmla="*/ 0 h 953911"/>
                  <a:gd name="connsiteX3" fmla="*/ 1150054 w 1150054"/>
                  <a:gd name="connsiteY3" fmla="*/ 953911 h 953911"/>
                  <a:gd name="connsiteX4" fmla="*/ 9877 w 1150054"/>
                  <a:gd name="connsiteY4" fmla="*/ 953911 h 953911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30953 w 1150054"/>
                  <a:gd name="connsiteY2" fmla="*/ 28222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25079 w 1150054"/>
                  <a:gd name="connsiteY2" fmla="*/ 33867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45117 w 1185294"/>
                  <a:gd name="connsiteY0" fmla="*/ 948266 h 948266"/>
                  <a:gd name="connsiteX1" fmla="*/ 0 w 1185294"/>
                  <a:gd name="connsiteY1" fmla="*/ 242711 h 948266"/>
                  <a:gd name="connsiteX2" fmla="*/ 760319 w 1185294"/>
                  <a:gd name="connsiteY2" fmla="*/ 0 h 948266"/>
                  <a:gd name="connsiteX3" fmla="*/ 1185294 w 1185294"/>
                  <a:gd name="connsiteY3" fmla="*/ 948266 h 948266"/>
                  <a:gd name="connsiteX4" fmla="*/ 45117 w 1185294"/>
                  <a:gd name="connsiteY4" fmla="*/ 948266 h 948266"/>
                  <a:gd name="connsiteX0" fmla="*/ 45117 w 1185294"/>
                  <a:gd name="connsiteY0" fmla="*/ 733777 h 733777"/>
                  <a:gd name="connsiteX1" fmla="*/ 0 w 1185294"/>
                  <a:gd name="connsiteY1" fmla="*/ 28222 h 733777"/>
                  <a:gd name="connsiteX2" fmla="*/ 783812 w 1185294"/>
                  <a:gd name="connsiteY2" fmla="*/ 0 h 733777"/>
                  <a:gd name="connsiteX3" fmla="*/ 1185294 w 1185294"/>
                  <a:gd name="connsiteY3" fmla="*/ 733777 h 733777"/>
                  <a:gd name="connsiteX4" fmla="*/ 45117 w 1185294"/>
                  <a:gd name="connsiteY4" fmla="*/ 733777 h 733777"/>
                  <a:gd name="connsiteX0" fmla="*/ 4005 w 1144182"/>
                  <a:gd name="connsiteY0" fmla="*/ 733777 h 733777"/>
                  <a:gd name="connsiteX1" fmla="*/ 0 w 1144182"/>
                  <a:gd name="connsiteY1" fmla="*/ 5644 h 733777"/>
                  <a:gd name="connsiteX2" fmla="*/ 742700 w 1144182"/>
                  <a:gd name="connsiteY2" fmla="*/ 0 h 733777"/>
                  <a:gd name="connsiteX3" fmla="*/ 1144182 w 1144182"/>
                  <a:gd name="connsiteY3" fmla="*/ 733777 h 733777"/>
                  <a:gd name="connsiteX4" fmla="*/ 4005 w 1144182"/>
                  <a:gd name="connsiteY4" fmla="*/ 733777 h 733777"/>
                  <a:gd name="connsiteX0" fmla="*/ 21625 w 1161802"/>
                  <a:gd name="connsiteY0" fmla="*/ 733777 h 733777"/>
                  <a:gd name="connsiteX1" fmla="*/ 0 w 1161802"/>
                  <a:gd name="connsiteY1" fmla="*/ 5644 h 733777"/>
                  <a:gd name="connsiteX2" fmla="*/ 760320 w 1161802"/>
                  <a:gd name="connsiteY2" fmla="*/ 0 h 733777"/>
                  <a:gd name="connsiteX3" fmla="*/ 1161802 w 1161802"/>
                  <a:gd name="connsiteY3" fmla="*/ 733777 h 733777"/>
                  <a:gd name="connsiteX4" fmla="*/ 21625 w 1161802"/>
                  <a:gd name="connsiteY4" fmla="*/ 733777 h 733777"/>
                  <a:gd name="connsiteX0" fmla="*/ 9878 w 1150055"/>
                  <a:gd name="connsiteY0" fmla="*/ 733777 h 733777"/>
                  <a:gd name="connsiteX1" fmla="*/ 0 w 1150055"/>
                  <a:gd name="connsiteY1" fmla="*/ 5644 h 733777"/>
                  <a:gd name="connsiteX2" fmla="*/ 748573 w 1150055"/>
                  <a:gd name="connsiteY2" fmla="*/ 0 h 733777"/>
                  <a:gd name="connsiteX3" fmla="*/ 1150055 w 1150055"/>
                  <a:gd name="connsiteY3" fmla="*/ 733777 h 733777"/>
                  <a:gd name="connsiteX4" fmla="*/ 9878 w 1150055"/>
                  <a:gd name="connsiteY4" fmla="*/ 733777 h 733777"/>
                  <a:gd name="connsiteX0" fmla="*/ 9878 w 1150055"/>
                  <a:gd name="connsiteY0" fmla="*/ 728132 h 728132"/>
                  <a:gd name="connsiteX1" fmla="*/ 0 w 1150055"/>
                  <a:gd name="connsiteY1" fmla="*/ -1 h 728132"/>
                  <a:gd name="connsiteX2" fmla="*/ 971232 w 1150055"/>
                  <a:gd name="connsiteY2" fmla="*/ 23321 h 728132"/>
                  <a:gd name="connsiteX3" fmla="*/ 1150055 w 1150055"/>
                  <a:gd name="connsiteY3" fmla="*/ 728132 h 728132"/>
                  <a:gd name="connsiteX4" fmla="*/ 9878 w 1150055"/>
                  <a:gd name="connsiteY4" fmla="*/ 728132 h 728132"/>
                  <a:gd name="connsiteX0" fmla="*/ 597 w 1140774"/>
                  <a:gd name="connsiteY0" fmla="*/ 728134 h 728134"/>
                  <a:gd name="connsiteX1" fmla="*/ 5563 w 1140774"/>
                  <a:gd name="connsiteY1" fmla="*/ 0 h 728134"/>
                  <a:gd name="connsiteX2" fmla="*/ 961951 w 1140774"/>
                  <a:gd name="connsiteY2" fmla="*/ 23323 h 728134"/>
                  <a:gd name="connsiteX3" fmla="*/ 1140774 w 1140774"/>
                  <a:gd name="connsiteY3" fmla="*/ 728134 h 728134"/>
                  <a:gd name="connsiteX4" fmla="*/ 597 w 1140774"/>
                  <a:gd name="connsiteY4" fmla="*/ 728134 h 728134"/>
                  <a:gd name="connsiteX0" fmla="*/ 6167 w 1146344"/>
                  <a:gd name="connsiteY0" fmla="*/ 704811 h 704811"/>
                  <a:gd name="connsiteX1" fmla="*/ 0 w 1146344"/>
                  <a:gd name="connsiteY1" fmla="*/ 5641 h 704811"/>
                  <a:gd name="connsiteX2" fmla="*/ 967521 w 1146344"/>
                  <a:gd name="connsiteY2" fmla="*/ 0 h 704811"/>
                  <a:gd name="connsiteX3" fmla="*/ 1146344 w 1146344"/>
                  <a:gd name="connsiteY3" fmla="*/ 704811 h 704811"/>
                  <a:gd name="connsiteX4" fmla="*/ 6167 w 1146344"/>
                  <a:gd name="connsiteY4" fmla="*/ 704811 h 704811"/>
                  <a:gd name="connsiteX0" fmla="*/ 2456 w 1142633"/>
                  <a:gd name="connsiteY0" fmla="*/ 704811 h 704811"/>
                  <a:gd name="connsiteX1" fmla="*/ 0 w 1142633"/>
                  <a:gd name="connsiteY1" fmla="*/ 34607 h 704811"/>
                  <a:gd name="connsiteX2" fmla="*/ 963810 w 1142633"/>
                  <a:gd name="connsiteY2" fmla="*/ 0 h 704811"/>
                  <a:gd name="connsiteX3" fmla="*/ 1142633 w 1142633"/>
                  <a:gd name="connsiteY3" fmla="*/ 704811 h 704811"/>
                  <a:gd name="connsiteX4" fmla="*/ 2456 w 1142633"/>
                  <a:gd name="connsiteY4" fmla="*/ 704811 h 704811"/>
                  <a:gd name="connsiteX0" fmla="*/ 2456 w 1142633"/>
                  <a:gd name="connsiteY0" fmla="*/ 747442 h 747442"/>
                  <a:gd name="connsiteX1" fmla="*/ 0 w 1142633"/>
                  <a:gd name="connsiteY1" fmla="*/ 0 h 747442"/>
                  <a:gd name="connsiteX2" fmla="*/ 963810 w 1142633"/>
                  <a:gd name="connsiteY2" fmla="*/ 42631 h 747442"/>
                  <a:gd name="connsiteX3" fmla="*/ 1142633 w 1142633"/>
                  <a:gd name="connsiteY3" fmla="*/ 747442 h 747442"/>
                  <a:gd name="connsiteX4" fmla="*/ 2456 w 1142633"/>
                  <a:gd name="connsiteY4" fmla="*/ 747442 h 747442"/>
                  <a:gd name="connsiteX0" fmla="*/ 386 w 1140563"/>
                  <a:gd name="connsiteY0" fmla="*/ 708822 h 708822"/>
                  <a:gd name="connsiteX1" fmla="*/ 12774 w 1140563"/>
                  <a:gd name="connsiteY1" fmla="*/ 0 h 708822"/>
                  <a:gd name="connsiteX2" fmla="*/ 961740 w 1140563"/>
                  <a:gd name="connsiteY2" fmla="*/ 4011 h 708822"/>
                  <a:gd name="connsiteX3" fmla="*/ 1140563 w 1140563"/>
                  <a:gd name="connsiteY3" fmla="*/ 708822 h 708822"/>
                  <a:gd name="connsiteX4" fmla="*/ 386 w 1140563"/>
                  <a:gd name="connsiteY4" fmla="*/ 708822 h 708822"/>
                  <a:gd name="connsiteX0" fmla="*/ 596 w 1140773"/>
                  <a:gd name="connsiteY0" fmla="*/ 708822 h 708822"/>
                  <a:gd name="connsiteX1" fmla="*/ 5562 w 1140773"/>
                  <a:gd name="connsiteY1" fmla="*/ 0 h 708822"/>
                  <a:gd name="connsiteX2" fmla="*/ 961950 w 1140773"/>
                  <a:gd name="connsiteY2" fmla="*/ 4011 h 708822"/>
                  <a:gd name="connsiteX3" fmla="*/ 1140773 w 1140773"/>
                  <a:gd name="connsiteY3" fmla="*/ 708822 h 708822"/>
                  <a:gd name="connsiteX4" fmla="*/ 596 w 1140773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9 w 1142632"/>
                  <a:gd name="connsiteY2" fmla="*/ 4011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1045100 w 1142632"/>
                  <a:gd name="connsiteY2" fmla="*/ 4011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90905 w 1142632"/>
                  <a:gd name="connsiteY2" fmla="*/ 4011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2632" h="708822">
                    <a:moveTo>
                      <a:pt x="2455" y="708822"/>
                    </a:moveTo>
                    <a:cubicBezTo>
                      <a:pt x="-837" y="381444"/>
                      <a:pt x="3292" y="327378"/>
                      <a:pt x="0" y="0"/>
                    </a:cubicBezTo>
                    <a:lnTo>
                      <a:pt x="990905" y="4011"/>
                    </a:lnTo>
                    <a:lnTo>
                      <a:pt x="1142632" y="708822"/>
                    </a:lnTo>
                    <a:lnTo>
                      <a:pt x="2455" y="70882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사다리꼴 6"/>
              <p:cNvSpPr/>
              <p:nvPr/>
            </p:nvSpPr>
            <p:spPr>
              <a:xfrm rot="10800000">
                <a:off x="8235797" y="-2128"/>
                <a:ext cx="908203" cy="337750"/>
              </a:xfrm>
              <a:custGeom>
                <a:avLst/>
                <a:gdLst>
                  <a:gd name="connsiteX0" fmla="*/ 0 w 1140177"/>
                  <a:gd name="connsiteY0" fmla="*/ 953911 h 953911"/>
                  <a:gd name="connsiteX1" fmla="*/ 419101 w 1140177"/>
                  <a:gd name="connsiteY1" fmla="*/ 0 h 953911"/>
                  <a:gd name="connsiteX2" fmla="*/ 721076 w 1140177"/>
                  <a:gd name="connsiteY2" fmla="*/ 0 h 953911"/>
                  <a:gd name="connsiteX3" fmla="*/ 1140177 w 1140177"/>
                  <a:gd name="connsiteY3" fmla="*/ 953911 h 953911"/>
                  <a:gd name="connsiteX4" fmla="*/ 0 w 1140177"/>
                  <a:gd name="connsiteY4" fmla="*/ 953911 h 953911"/>
                  <a:gd name="connsiteX0" fmla="*/ 9877 w 1150054"/>
                  <a:gd name="connsiteY0" fmla="*/ 953911 h 953911"/>
                  <a:gd name="connsiteX1" fmla="*/ 0 w 1150054"/>
                  <a:gd name="connsiteY1" fmla="*/ 5645 h 953911"/>
                  <a:gd name="connsiteX2" fmla="*/ 730953 w 1150054"/>
                  <a:gd name="connsiteY2" fmla="*/ 0 h 953911"/>
                  <a:gd name="connsiteX3" fmla="*/ 1150054 w 1150054"/>
                  <a:gd name="connsiteY3" fmla="*/ 953911 h 953911"/>
                  <a:gd name="connsiteX4" fmla="*/ 9877 w 1150054"/>
                  <a:gd name="connsiteY4" fmla="*/ 953911 h 953911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30953 w 1150054"/>
                  <a:gd name="connsiteY2" fmla="*/ 28222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25079 w 1150054"/>
                  <a:gd name="connsiteY2" fmla="*/ 33867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45117 w 1185294"/>
                  <a:gd name="connsiteY0" fmla="*/ 948266 h 948266"/>
                  <a:gd name="connsiteX1" fmla="*/ 0 w 1185294"/>
                  <a:gd name="connsiteY1" fmla="*/ 242711 h 948266"/>
                  <a:gd name="connsiteX2" fmla="*/ 760319 w 1185294"/>
                  <a:gd name="connsiteY2" fmla="*/ 0 h 948266"/>
                  <a:gd name="connsiteX3" fmla="*/ 1185294 w 1185294"/>
                  <a:gd name="connsiteY3" fmla="*/ 948266 h 948266"/>
                  <a:gd name="connsiteX4" fmla="*/ 45117 w 1185294"/>
                  <a:gd name="connsiteY4" fmla="*/ 948266 h 948266"/>
                  <a:gd name="connsiteX0" fmla="*/ 45117 w 1185294"/>
                  <a:gd name="connsiteY0" fmla="*/ 733777 h 733777"/>
                  <a:gd name="connsiteX1" fmla="*/ 0 w 1185294"/>
                  <a:gd name="connsiteY1" fmla="*/ 28222 h 733777"/>
                  <a:gd name="connsiteX2" fmla="*/ 783812 w 1185294"/>
                  <a:gd name="connsiteY2" fmla="*/ 0 h 733777"/>
                  <a:gd name="connsiteX3" fmla="*/ 1185294 w 1185294"/>
                  <a:gd name="connsiteY3" fmla="*/ 733777 h 733777"/>
                  <a:gd name="connsiteX4" fmla="*/ 45117 w 1185294"/>
                  <a:gd name="connsiteY4" fmla="*/ 733777 h 733777"/>
                  <a:gd name="connsiteX0" fmla="*/ 4005 w 1144182"/>
                  <a:gd name="connsiteY0" fmla="*/ 733777 h 733777"/>
                  <a:gd name="connsiteX1" fmla="*/ 0 w 1144182"/>
                  <a:gd name="connsiteY1" fmla="*/ 5644 h 733777"/>
                  <a:gd name="connsiteX2" fmla="*/ 742700 w 1144182"/>
                  <a:gd name="connsiteY2" fmla="*/ 0 h 733777"/>
                  <a:gd name="connsiteX3" fmla="*/ 1144182 w 1144182"/>
                  <a:gd name="connsiteY3" fmla="*/ 733777 h 733777"/>
                  <a:gd name="connsiteX4" fmla="*/ 4005 w 1144182"/>
                  <a:gd name="connsiteY4" fmla="*/ 733777 h 733777"/>
                  <a:gd name="connsiteX0" fmla="*/ 21625 w 1161802"/>
                  <a:gd name="connsiteY0" fmla="*/ 733777 h 733777"/>
                  <a:gd name="connsiteX1" fmla="*/ 0 w 1161802"/>
                  <a:gd name="connsiteY1" fmla="*/ 5644 h 733777"/>
                  <a:gd name="connsiteX2" fmla="*/ 760320 w 1161802"/>
                  <a:gd name="connsiteY2" fmla="*/ 0 h 733777"/>
                  <a:gd name="connsiteX3" fmla="*/ 1161802 w 1161802"/>
                  <a:gd name="connsiteY3" fmla="*/ 733777 h 733777"/>
                  <a:gd name="connsiteX4" fmla="*/ 21625 w 1161802"/>
                  <a:gd name="connsiteY4" fmla="*/ 733777 h 733777"/>
                  <a:gd name="connsiteX0" fmla="*/ 9878 w 1150055"/>
                  <a:gd name="connsiteY0" fmla="*/ 733777 h 733777"/>
                  <a:gd name="connsiteX1" fmla="*/ 0 w 1150055"/>
                  <a:gd name="connsiteY1" fmla="*/ 5644 h 733777"/>
                  <a:gd name="connsiteX2" fmla="*/ 748573 w 1150055"/>
                  <a:gd name="connsiteY2" fmla="*/ 0 h 733777"/>
                  <a:gd name="connsiteX3" fmla="*/ 1150055 w 1150055"/>
                  <a:gd name="connsiteY3" fmla="*/ 733777 h 733777"/>
                  <a:gd name="connsiteX4" fmla="*/ 9878 w 1150055"/>
                  <a:gd name="connsiteY4" fmla="*/ 733777 h 733777"/>
                  <a:gd name="connsiteX0" fmla="*/ 9878 w 1150055"/>
                  <a:gd name="connsiteY0" fmla="*/ 728132 h 728132"/>
                  <a:gd name="connsiteX1" fmla="*/ 0 w 1150055"/>
                  <a:gd name="connsiteY1" fmla="*/ -1 h 728132"/>
                  <a:gd name="connsiteX2" fmla="*/ 971232 w 1150055"/>
                  <a:gd name="connsiteY2" fmla="*/ 23321 h 728132"/>
                  <a:gd name="connsiteX3" fmla="*/ 1150055 w 1150055"/>
                  <a:gd name="connsiteY3" fmla="*/ 728132 h 728132"/>
                  <a:gd name="connsiteX4" fmla="*/ 9878 w 1150055"/>
                  <a:gd name="connsiteY4" fmla="*/ 728132 h 728132"/>
                  <a:gd name="connsiteX0" fmla="*/ 597 w 1140774"/>
                  <a:gd name="connsiteY0" fmla="*/ 728134 h 728134"/>
                  <a:gd name="connsiteX1" fmla="*/ 5563 w 1140774"/>
                  <a:gd name="connsiteY1" fmla="*/ 0 h 728134"/>
                  <a:gd name="connsiteX2" fmla="*/ 961951 w 1140774"/>
                  <a:gd name="connsiteY2" fmla="*/ 23323 h 728134"/>
                  <a:gd name="connsiteX3" fmla="*/ 1140774 w 1140774"/>
                  <a:gd name="connsiteY3" fmla="*/ 728134 h 728134"/>
                  <a:gd name="connsiteX4" fmla="*/ 597 w 1140774"/>
                  <a:gd name="connsiteY4" fmla="*/ 728134 h 728134"/>
                  <a:gd name="connsiteX0" fmla="*/ 6167 w 1146344"/>
                  <a:gd name="connsiteY0" fmla="*/ 704811 h 704811"/>
                  <a:gd name="connsiteX1" fmla="*/ 0 w 1146344"/>
                  <a:gd name="connsiteY1" fmla="*/ 5641 h 704811"/>
                  <a:gd name="connsiteX2" fmla="*/ 967521 w 1146344"/>
                  <a:gd name="connsiteY2" fmla="*/ 0 h 704811"/>
                  <a:gd name="connsiteX3" fmla="*/ 1146344 w 1146344"/>
                  <a:gd name="connsiteY3" fmla="*/ 704811 h 704811"/>
                  <a:gd name="connsiteX4" fmla="*/ 6167 w 1146344"/>
                  <a:gd name="connsiteY4" fmla="*/ 704811 h 704811"/>
                  <a:gd name="connsiteX0" fmla="*/ 2456 w 1142633"/>
                  <a:gd name="connsiteY0" fmla="*/ 704811 h 704811"/>
                  <a:gd name="connsiteX1" fmla="*/ 0 w 1142633"/>
                  <a:gd name="connsiteY1" fmla="*/ 34607 h 704811"/>
                  <a:gd name="connsiteX2" fmla="*/ 963810 w 1142633"/>
                  <a:gd name="connsiteY2" fmla="*/ 0 h 704811"/>
                  <a:gd name="connsiteX3" fmla="*/ 1142633 w 1142633"/>
                  <a:gd name="connsiteY3" fmla="*/ 704811 h 704811"/>
                  <a:gd name="connsiteX4" fmla="*/ 2456 w 1142633"/>
                  <a:gd name="connsiteY4" fmla="*/ 704811 h 704811"/>
                  <a:gd name="connsiteX0" fmla="*/ 2456 w 1142633"/>
                  <a:gd name="connsiteY0" fmla="*/ 747442 h 747442"/>
                  <a:gd name="connsiteX1" fmla="*/ 0 w 1142633"/>
                  <a:gd name="connsiteY1" fmla="*/ 0 h 747442"/>
                  <a:gd name="connsiteX2" fmla="*/ 963810 w 1142633"/>
                  <a:gd name="connsiteY2" fmla="*/ 42631 h 747442"/>
                  <a:gd name="connsiteX3" fmla="*/ 1142633 w 1142633"/>
                  <a:gd name="connsiteY3" fmla="*/ 747442 h 747442"/>
                  <a:gd name="connsiteX4" fmla="*/ 2456 w 1142633"/>
                  <a:gd name="connsiteY4" fmla="*/ 747442 h 747442"/>
                  <a:gd name="connsiteX0" fmla="*/ 386 w 1140563"/>
                  <a:gd name="connsiteY0" fmla="*/ 708822 h 708822"/>
                  <a:gd name="connsiteX1" fmla="*/ 12774 w 1140563"/>
                  <a:gd name="connsiteY1" fmla="*/ 0 h 708822"/>
                  <a:gd name="connsiteX2" fmla="*/ 961740 w 1140563"/>
                  <a:gd name="connsiteY2" fmla="*/ 4011 h 708822"/>
                  <a:gd name="connsiteX3" fmla="*/ 1140563 w 1140563"/>
                  <a:gd name="connsiteY3" fmla="*/ 708822 h 708822"/>
                  <a:gd name="connsiteX4" fmla="*/ 386 w 1140563"/>
                  <a:gd name="connsiteY4" fmla="*/ 708822 h 708822"/>
                  <a:gd name="connsiteX0" fmla="*/ 596 w 1140773"/>
                  <a:gd name="connsiteY0" fmla="*/ 708822 h 708822"/>
                  <a:gd name="connsiteX1" fmla="*/ 5562 w 1140773"/>
                  <a:gd name="connsiteY1" fmla="*/ 0 h 708822"/>
                  <a:gd name="connsiteX2" fmla="*/ 961950 w 1140773"/>
                  <a:gd name="connsiteY2" fmla="*/ 4011 h 708822"/>
                  <a:gd name="connsiteX3" fmla="*/ 1140773 w 1140773"/>
                  <a:gd name="connsiteY3" fmla="*/ 708822 h 708822"/>
                  <a:gd name="connsiteX4" fmla="*/ 596 w 1140773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9 w 1142632"/>
                  <a:gd name="connsiteY2" fmla="*/ 4011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2632" h="708822">
                    <a:moveTo>
                      <a:pt x="2455" y="708822"/>
                    </a:moveTo>
                    <a:cubicBezTo>
                      <a:pt x="-837" y="381444"/>
                      <a:pt x="3292" y="327378"/>
                      <a:pt x="0" y="0"/>
                    </a:cubicBezTo>
                    <a:lnTo>
                      <a:pt x="963809" y="4011"/>
                    </a:lnTo>
                    <a:lnTo>
                      <a:pt x="1142632" y="708822"/>
                    </a:lnTo>
                    <a:lnTo>
                      <a:pt x="2455" y="70882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다리꼴 6"/>
              <p:cNvSpPr/>
              <p:nvPr/>
            </p:nvSpPr>
            <p:spPr>
              <a:xfrm rot="10800000">
                <a:off x="8611411" y="0"/>
                <a:ext cx="532405" cy="335622"/>
              </a:xfrm>
              <a:custGeom>
                <a:avLst/>
                <a:gdLst>
                  <a:gd name="connsiteX0" fmla="*/ 0 w 1140177"/>
                  <a:gd name="connsiteY0" fmla="*/ 953911 h 953911"/>
                  <a:gd name="connsiteX1" fmla="*/ 419101 w 1140177"/>
                  <a:gd name="connsiteY1" fmla="*/ 0 h 953911"/>
                  <a:gd name="connsiteX2" fmla="*/ 721076 w 1140177"/>
                  <a:gd name="connsiteY2" fmla="*/ 0 h 953911"/>
                  <a:gd name="connsiteX3" fmla="*/ 1140177 w 1140177"/>
                  <a:gd name="connsiteY3" fmla="*/ 953911 h 953911"/>
                  <a:gd name="connsiteX4" fmla="*/ 0 w 1140177"/>
                  <a:gd name="connsiteY4" fmla="*/ 953911 h 953911"/>
                  <a:gd name="connsiteX0" fmla="*/ 9877 w 1150054"/>
                  <a:gd name="connsiteY0" fmla="*/ 953911 h 953911"/>
                  <a:gd name="connsiteX1" fmla="*/ 0 w 1150054"/>
                  <a:gd name="connsiteY1" fmla="*/ 5645 h 953911"/>
                  <a:gd name="connsiteX2" fmla="*/ 730953 w 1150054"/>
                  <a:gd name="connsiteY2" fmla="*/ 0 h 953911"/>
                  <a:gd name="connsiteX3" fmla="*/ 1150054 w 1150054"/>
                  <a:gd name="connsiteY3" fmla="*/ 953911 h 953911"/>
                  <a:gd name="connsiteX4" fmla="*/ 9877 w 1150054"/>
                  <a:gd name="connsiteY4" fmla="*/ 953911 h 953911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30953 w 1150054"/>
                  <a:gd name="connsiteY2" fmla="*/ 28222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25079 w 1150054"/>
                  <a:gd name="connsiteY2" fmla="*/ 33867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45117 w 1185294"/>
                  <a:gd name="connsiteY0" fmla="*/ 948266 h 948266"/>
                  <a:gd name="connsiteX1" fmla="*/ 0 w 1185294"/>
                  <a:gd name="connsiteY1" fmla="*/ 242711 h 948266"/>
                  <a:gd name="connsiteX2" fmla="*/ 760319 w 1185294"/>
                  <a:gd name="connsiteY2" fmla="*/ 0 h 948266"/>
                  <a:gd name="connsiteX3" fmla="*/ 1185294 w 1185294"/>
                  <a:gd name="connsiteY3" fmla="*/ 948266 h 948266"/>
                  <a:gd name="connsiteX4" fmla="*/ 45117 w 1185294"/>
                  <a:gd name="connsiteY4" fmla="*/ 948266 h 948266"/>
                  <a:gd name="connsiteX0" fmla="*/ 45117 w 1185294"/>
                  <a:gd name="connsiteY0" fmla="*/ 733777 h 733777"/>
                  <a:gd name="connsiteX1" fmla="*/ 0 w 1185294"/>
                  <a:gd name="connsiteY1" fmla="*/ 28222 h 733777"/>
                  <a:gd name="connsiteX2" fmla="*/ 783812 w 1185294"/>
                  <a:gd name="connsiteY2" fmla="*/ 0 h 733777"/>
                  <a:gd name="connsiteX3" fmla="*/ 1185294 w 1185294"/>
                  <a:gd name="connsiteY3" fmla="*/ 733777 h 733777"/>
                  <a:gd name="connsiteX4" fmla="*/ 45117 w 1185294"/>
                  <a:gd name="connsiteY4" fmla="*/ 733777 h 733777"/>
                  <a:gd name="connsiteX0" fmla="*/ 4005 w 1144182"/>
                  <a:gd name="connsiteY0" fmla="*/ 733777 h 733777"/>
                  <a:gd name="connsiteX1" fmla="*/ 0 w 1144182"/>
                  <a:gd name="connsiteY1" fmla="*/ 5644 h 733777"/>
                  <a:gd name="connsiteX2" fmla="*/ 742700 w 1144182"/>
                  <a:gd name="connsiteY2" fmla="*/ 0 h 733777"/>
                  <a:gd name="connsiteX3" fmla="*/ 1144182 w 1144182"/>
                  <a:gd name="connsiteY3" fmla="*/ 733777 h 733777"/>
                  <a:gd name="connsiteX4" fmla="*/ 4005 w 1144182"/>
                  <a:gd name="connsiteY4" fmla="*/ 733777 h 733777"/>
                  <a:gd name="connsiteX0" fmla="*/ 21625 w 1161802"/>
                  <a:gd name="connsiteY0" fmla="*/ 733777 h 733777"/>
                  <a:gd name="connsiteX1" fmla="*/ 0 w 1161802"/>
                  <a:gd name="connsiteY1" fmla="*/ 5644 h 733777"/>
                  <a:gd name="connsiteX2" fmla="*/ 760320 w 1161802"/>
                  <a:gd name="connsiteY2" fmla="*/ 0 h 733777"/>
                  <a:gd name="connsiteX3" fmla="*/ 1161802 w 1161802"/>
                  <a:gd name="connsiteY3" fmla="*/ 733777 h 733777"/>
                  <a:gd name="connsiteX4" fmla="*/ 21625 w 1161802"/>
                  <a:gd name="connsiteY4" fmla="*/ 733777 h 733777"/>
                  <a:gd name="connsiteX0" fmla="*/ 9878 w 1150055"/>
                  <a:gd name="connsiteY0" fmla="*/ 733777 h 733777"/>
                  <a:gd name="connsiteX1" fmla="*/ 0 w 1150055"/>
                  <a:gd name="connsiteY1" fmla="*/ 5644 h 733777"/>
                  <a:gd name="connsiteX2" fmla="*/ 748573 w 1150055"/>
                  <a:gd name="connsiteY2" fmla="*/ 0 h 733777"/>
                  <a:gd name="connsiteX3" fmla="*/ 1150055 w 1150055"/>
                  <a:gd name="connsiteY3" fmla="*/ 733777 h 733777"/>
                  <a:gd name="connsiteX4" fmla="*/ 9878 w 1150055"/>
                  <a:gd name="connsiteY4" fmla="*/ 733777 h 733777"/>
                  <a:gd name="connsiteX0" fmla="*/ 9878 w 1150055"/>
                  <a:gd name="connsiteY0" fmla="*/ 728132 h 728132"/>
                  <a:gd name="connsiteX1" fmla="*/ 0 w 1150055"/>
                  <a:gd name="connsiteY1" fmla="*/ -1 h 728132"/>
                  <a:gd name="connsiteX2" fmla="*/ 971232 w 1150055"/>
                  <a:gd name="connsiteY2" fmla="*/ 23321 h 728132"/>
                  <a:gd name="connsiteX3" fmla="*/ 1150055 w 1150055"/>
                  <a:gd name="connsiteY3" fmla="*/ 728132 h 728132"/>
                  <a:gd name="connsiteX4" fmla="*/ 9878 w 1150055"/>
                  <a:gd name="connsiteY4" fmla="*/ 728132 h 728132"/>
                  <a:gd name="connsiteX0" fmla="*/ 597 w 1140774"/>
                  <a:gd name="connsiteY0" fmla="*/ 728134 h 728134"/>
                  <a:gd name="connsiteX1" fmla="*/ 5563 w 1140774"/>
                  <a:gd name="connsiteY1" fmla="*/ 0 h 728134"/>
                  <a:gd name="connsiteX2" fmla="*/ 961951 w 1140774"/>
                  <a:gd name="connsiteY2" fmla="*/ 23323 h 728134"/>
                  <a:gd name="connsiteX3" fmla="*/ 1140774 w 1140774"/>
                  <a:gd name="connsiteY3" fmla="*/ 728134 h 728134"/>
                  <a:gd name="connsiteX4" fmla="*/ 597 w 1140774"/>
                  <a:gd name="connsiteY4" fmla="*/ 728134 h 728134"/>
                  <a:gd name="connsiteX0" fmla="*/ 6167 w 1146344"/>
                  <a:gd name="connsiteY0" fmla="*/ 704811 h 704811"/>
                  <a:gd name="connsiteX1" fmla="*/ 0 w 1146344"/>
                  <a:gd name="connsiteY1" fmla="*/ 5641 h 704811"/>
                  <a:gd name="connsiteX2" fmla="*/ 967521 w 1146344"/>
                  <a:gd name="connsiteY2" fmla="*/ 0 h 704811"/>
                  <a:gd name="connsiteX3" fmla="*/ 1146344 w 1146344"/>
                  <a:gd name="connsiteY3" fmla="*/ 704811 h 704811"/>
                  <a:gd name="connsiteX4" fmla="*/ 6167 w 1146344"/>
                  <a:gd name="connsiteY4" fmla="*/ 704811 h 704811"/>
                  <a:gd name="connsiteX0" fmla="*/ 2456 w 1142633"/>
                  <a:gd name="connsiteY0" fmla="*/ 704811 h 704811"/>
                  <a:gd name="connsiteX1" fmla="*/ 0 w 1142633"/>
                  <a:gd name="connsiteY1" fmla="*/ 34607 h 704811"/>
                  <a:gd name="connsiteX2" fmla="*/ 963810 w 1142633"/>
                  <a:gd name="connsiteY2" fmla="*/ 0 h 704811"/>
                  <a:gd name="connsiteX3" fmla="*/ 1142633 w 1142633"/>
                  <a:gd name="connsiteY3" fmla="*/ 704811 h 704811"/>
                  <a:gd name="connsiteX4" fmla="*/ 2456 w 1142633"/>
                  <a:gd name="connsiteY4" fmla="*/ 704811 h 704811"/>
                  <a:gd name="connsiteX0" fmla="*/ 2456 w 1142633"/>
                  <a:gd name="connsiteY0" fmla="*/ 747442 h 747442"/>
                  <a:gd name="connsiteX1" fmla="*/ 0 w 1142633"/>
                  <a:gd name="connsiteY1" fmla="*/ 0 h 747442"/>
                  <a:gd name="connsiteX2" fmla="*/ 963810 w 1142633"/>
                  <a:gd name="connsiteY2" fmla="*/ 42631 h 747442"/>
                  <a:gd name="connsiteX3" fmla="*/ 1142633 w 1142633"/>
                  <a:gd name="connsiteY3" fmla="*/ 747442 h 747442"/>
                  <a:gd name="connsiteX4" fmla="*/ 2456 w 1142633"/>
                  <a:gd name="connsiteY4" fmla="*/ 747442 h 747442"/>
                  <a:gd name="connsiteX0" fmla="*/ 386 w 1140563"/>
                  <a:gd name="connsiteY0" fmla="*/ 708822 h 708822"/>
                  <a:gd name="connsiteX1" fmla="*/ 12774 w 1140563"/>
                  <a:gd name="connsiteY1" fmla="*/ 0 h 708822"/>
                  <a:gd name="connsiteX2" fmla="*/ 961740 w 1140563"/>
                  <a:gd name="connsiteY2" fmla="*/ 4011 h 708822"/>
                  <a:gd name="connsiteX3" fmla="*/ 1140563 w 1140563"/>
                  <a:gd name="connsiteY3" fmla="*/ 708822 h 708822"/>
                  <a:gd name="connsiteX4" fmla="*/ 386 w 1140563"/>
                  <a:gd name="connsiteY4" fmla="*/ 708822 h 708822"/>
                  <a:gd name="connsiteX0" fmla="*/ 596 w 1140773"/>
                  <a:gd name="connsiteY0" fmla="*/ 708822 h 708822"/>
                  <a:gd name="connsiteX1" fmla="*/ 5562 w 1140773"/>
                  <a:gd name="connsiteY1" fmla="*/ 0 h 708822"/>
                  <a:gd name="connsiteX2" fmla="*/ 961950 w 1140773"/>
                  <a:gd name="connsiteY2" fmla="*/ 4011 h 708822"/>
                  <a:gd name="connsiteX3" fmla="*/ 1140773 w 1140773"/>
                  <a:gd name="connsiteY3" fmla="*/ 708822 h 708822"/>
                  <a:gd name="connsiteX4" fmla="*/ 596 w 1140773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9 w 1142632"/>
                  <a:gd name="connsiteY2" fmla="*/ 4011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1072834 w 1142632"/>
                  <a:gd name="connsiteY2" fmla="*/ 28654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9 w 1142632"/>
                  <a:gd name="connsiteY2" fmla="*/ 28654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1036491 w 1142632"/>
                  <a:gd name="connsiteY2" fmla="*/ 4010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29456 h 729456"/>
                  <a:gd name="connsiteX1" fmla="*/ 0 w 1142632"/>
                  <a:gd name="connsiteY1" fmla="*/ 20634 h 729456"/>
                  <a:gd name="connsiteX2" fmla="*/ 963807 w 1142632"/>
                  <a:gd name="connsiteY2" fmla="*/ 0 h 729456"/>
                  <a:gd name="connsiteX3" fmla="*/ 1142632 w 1142632"/>
                  <a:gd name="connsiteY3" fmla="*/ 729456 h 729456"/>
                  <a:gd name="connsiteX4" fmla="*/ 2455 w 1142632"/>
                  <a:gd name="connsiteY4" fmla="*/ 729456 h 729456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7 w 1142632"/>
                  <a:gd name="connsiteY2" fmla="*/ 40977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29454 h 729454"/>
                  <a:gd name="connsiteX1" fmla="*/ 0 w 1142632"/>
                  <a:gd name="connsiteY1" fmla="*/ 20632 h 729454"/>
                  <a:gd name="connsiteX2" fmla="*/ 963807 w 1142632"/>
                  <a:gd name="connsiteY2" fmla="*/ 0 h 729454"/>
                  <a:gd name="connsiteX3" fmla="*/ 1142632 w 1142632"/>
                  <a:gd name="connsiteY3" fmla="*/ 729454 h 729454"/>
                  <a:gd name="connsiteX4" fmla="*/ 2455 w 1142632"/>
                  <a:gd name="connsiteY4" fmla="*/ 729454 h 729454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7 w 1142632"/>
                  <a:gd name="connsiteY2" fmla="*/ 4012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39578 w 1142632"/>
                  <a:gd name="connsiteY2" fmla="*/ 4012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2632" h="708822">
                    <a:moveTo>
                      <a:pt x="2455" y="708822"/>
                    </a:moveTo>
                    <a:cubicBezTo>
                      <a:pt x="-837" y="381444"/>
                      <a:pt x="3292" y="327378"/>
                      <a:pt x="0" y="0"/>
                    </a:cubicBezTo>
                    <a:lnTo>
                      <a:pt x="939578" y="4012"/>
                    </a:lnTo>
                    <a:lnTo>
                      <a:pt x="1142632" y="708822"/>
                    </a:lnTo>
                    <a:lnTo>
                      <a:pt x="2455" y="70882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-2" y="6064841"/>
              <a:ext cx="1174046" cy="91441"/>
              <a:chOff x="-2" y="6064841"/>
              <a:chExt cx="1174046" cy="91441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-1" y="6110563"/>
                <a:ext cx="1174045" cy="4571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flipV="1">
                <a:off x="-2" y="6064841"/>
                <a:ext cx="739424" cy="4571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21" name="직선 연결선 12">
            <a:extLst>
              <a:ext uri="{FF2B5EF4-FFF2-40B4-BE49-F238E27FC236}">
                <a16:creationId xmlns:a16="http://schemas.microsoft.com/office/drawing/2014/main" xmlns="" id="{1FD1E5B6-3249-574A-9904-8C5245AF2D05}"/>
              </a:ext>
            </a:extLst>
          </p:cNvPr>
          <p:cNvCxnSpPr>
            <a:cxnSpLocks/>
          </p:cNvCxnSpPr>
          <p:nvPr/>
        </p:nvCxnSpPr>
        <p:spPr>
          <a:xfrm flipH="1">
            <a:off x="628651" y="1032940"/>
            <a:ext cx="4311839" cy="0"/>
          </a:xfrm>
          <a:prstGeom prst="line">
            <a:avLst/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52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24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3010"/>
            <a:ext cx="7886700" cy="494395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F9A4812-04AC-3147-90F3-FD5182BD7499}" type="datetime4">
              <a:rPr lang="en-US" altLang="ko-KR" smtClean="0"/>
              <a:t>March 22, 2021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9F0-9D9D-49FB-A19A-911E9128BC5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44333" y="6356348"/>
            <a:ext cx="25879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ln w="9525"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Real Time Ubiquitous Systems Lab.</a:t>
            </a:r>
            <a:endParaRPr lang="ko-KR" altLang="en-US" dirty="0"/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52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grpSp>
        <p:nvGrpSpPr>
          <p:cNvPr id="20" name="그룹 10">
            <a:extLst>
              <a:ext uri="{FF2B5EF4-FFF2-40B4-BE49-F238E27FC236}">
                <a16:creationId xmlns:a16="http://schemas.microsoft.com/office/drawing/2014/main" xmlns="" id="{D70B39AB-0AD0-3548-A96C-1D0CF38D6E58}"/>
              </a:ext>
            </a:extLst>
          </p:cNvPr>
          <p:cNvGrpSpPr/>
          <p:nvPr/>
        </p:nvGrpSpPr>
        <p:grpSpPr>
          <a:xfrm>
            <a:off x="-2" y="-2128"/>
            <a:ext cx="9144002" cy="6158410"/>
            <a:chOff x="-2" y="-2128"/>
            <a:chExt cx="9144002" cy="6158410"/>
          </a:xfrm>
        </p:grpSpPr>
        <p:grpSp>
          <p:nvGrpSpPr>
            <p:cNvPr id="23" name="그룹 11">
              <a:extLst>
                <a:ext uri="{FF2B5EF4-FFF2-40B4-BE49-F238E27FC236}">
                  <a16:creationId xmlns:a16="http://schemas.microsoft.com/office/drawing/2014/main" xmlns="" id="{5C0BFF24-08D7-8048-9E76-07EB2A82F1CB}"/>
                </a:ext>
              </a:extLst>
            </p:cNvPr>
            <p:cNvGrpSpPr/>
            <p:nvPr/>
          </p:nvGrpSpPr>
          <p:grpSpPr>
            <a:xfrm>
              <a:off x="7953740" y="-2128"/>
              <a:ext cx="1190260" cy="337750"/>
              <a:chOff x="7953740" y="-2128"/>
              <a:chExt cx="1190260" cy="337750"/>
            </a:xfrm>
          </p:grpSpPr>
          <p:sp>
            <p:nvSpPr>
              <p:cNvPr id="27" name="사다리꼴 6">
                <a:extLst>
                  <a:ext uri="{FF2B5EF4-FFF2-40B4-BE49-F238E27FC236}">
                    <a16:creationId xmlns:a16="http://schemas.microsoft.com/office/drawing/2014/main" xmlns="" id="{E5E13C09-CEE7-DD4D-8C05-569BEE999298}"/>
                  </a:ext>
                </a:extLst>
              </p:cNvPr>
              <p:cNvSpPr/>
              <p:nvPr/>
            </p:nvSpPr>
            <p:spPr>
              <a:xfrm rot="10800000">
                <a:off x="7953740" y="-2128"/>
                <a:ext cx="1190080" cy="337749"/>
              </a:xfrm>
              <a:custGeom>
                <a:avLst/>
                <a:gdLst>
                  <a:gd name="connsiteX0" fmla="*/ 0 w 1140177"/>
                  <a:gd name="connsiteY0" fmla="*/ 953911 h 953911"/>
                  <a:gd name="connsiteX1" fmla="*/ 419101 w 1140177"/>
                  <a:gd name="connsiteY1" fmla="*/ 0 h 953911"/>
                  <a:gd name="connsiteX2" fmla="*/ 721076 w 1140177"/>
                  <a:gd name="connsiteY2" fmla="*/ 0 h 953911"/>
                  <a:gd name="connsiteX3" fmla="*/ 1140177 w 1140177"/>
                  <a:gd name="connsiteY3" fmla="*/ 953911 h 953911"/>
                  <a:gd name="connsiteX4" fmla="*/ 0 w 1140177"/>
                  <a:gd name="connsiteY4" fmla="*/ 953911 h 953911"/>
                  <a:gd name="connsiteX0" fmla="*/ 9877 w 1150054"/>
                  <a:gd name="connsiteY0" fmla="*/ 953911 h 953911"/>
                  <a:gd name="connsiteX1" fmla="*/ 0 w 1150054"/>
                  <a:gd name="connsiteY1" fmla="*/ 5645 h 953911"/>
                  <a:gd name="connsiteX2" fmla="*/ 730953 w 1150054"/>
                  <a:gd name="connsiteY2" fmla="*/ 0 h 953911"/>
                  <a:gd name="connsiteX3" fmla="*/ 1150054 w 1150054"/>
                  <a:gd name="connsiteY3" fmla="*/ 953911 h 953911"/>
                  <a:gd name="connsiteX4" fmla="*/ 9877 w 1150054"/>
                  <a:gd name="connsiteY4" fmla="*/ 953911 h 953911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30953 w 1150054"/>
                  <a:gd name="connsiteY2" fmla="*/ 28222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25079 w 1150054"/>
                  <a:gd name="connsiteY2" fmla="*/ 33867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45117 w 1185294"/>
                  <a:gd name="connsiteY0" fmla="*/ 948266 h 948266"/>
                  <a:gd name="connsiteX1" fmla="*/ 0 w 1185294"/>
                  <a:gd name="connsiteY1" fmla="*/ 242711 h 948266"/>
                  <a:gd name="connsiteX2" fmla="*/ 760319 w 1185294"/>
                  <a:gd name="connsiteY2" fmla="*/ 0 h 948266"/>
                  <a:gd name="connsiteX3" fmla="*/ 1185294 w 1185294"/>
                  <a:gd name="connsiteY3" fmla="*/ 948266 h 948266"/>
                  <a:gd name="connsiteX4" fmla="*/ 45117 w 1185294"/>
                  <a:gd name="connsiteY4" fmla="*/ 948266 h 948266"/>
                  <a:gd name="connsiteX0" fmla="*/ 45117 w 1185294"/>
                  <a:gd name="connsiteY0" fmla="*/ 733777 h 733777"/>
                  <a:gd name="connsiteX1" fmla="*/ 0 w 1185294"/>
                  <a:gd name="connsiteY1" fmla="*/ 28222 h 733777"/>
                  <a:gd name="connsiteX2" fmla="*/ 783812 w 1185294"/>
                  <a:gd name="connsiteY2" fmla="*/ 0 h 733777"/>
                  <a:gd name="connsiteX3" fmla="*/ 1185294 w 1185294"/>
                  <a:gd name="connsiteY3" fmla="*/ 733777 h 733777"/>
                  <a:gd name="connsiteX4" fmla="*/ 45117 w 1185294"/>
                  <a:gd name="connsiteY4" fmla="*/ 733777 h 733777"/>
                  <a:gd name="connsiteX0" fmla="*/ 4005 w 1144182"/>
                  <a:gd name="connsiteY0" fmla="*/ 733777 h 733777"/>
                  <a:gd name="connsiteX1" fmla="*/ 0 w 1144182"/>
                  <a:gd name="connsiteY1" fmla="*/ 5644 h 733777"/>
                  <a:gd name="connsiteX2" fmla="*/ 742700 w 1144182"/>
                  <a:gd name="connsiteY2" fmla="*/ 0 h 733777"/>
                  <a:gd name="connsiteX3" fmla="*/ 1144182 w 1144182"/>
                  <a:gd name="connsiteY3" fmla="*/ 733777 h 733777"/>
                  <a:gd name="connsiteX4" fmla="*/ 4005 w 1144182"/>
                  <a:gd name="connsiteY4" fmla="*/ 733777 h 733777"/>
                  <a:gd name="connsiteX0" fmla="*/ 21625 w 1161802"/>
                  <a:gd name="connsiteY0" fmla="*/ 733777 h 733777"/>
                  <a:gd name="connsiteX1" fmla="*/ 0 w 1161802"/>
                  <a:gd name="connsiteY1" fmla="*/ 5644 h 733777"/>
                  <a:gd name="connsiteX2" fmla="*/ 760320 w 1161802"/>
                  <a:gd name="connsiteY2" fmla="*/ 0 h 733777"/>
                  <a:gd name="connsiteX3" fmla="*/ 1161802 w 1161802"/>
                  <a:gd name="connsiteY3" fmla="*/ 733777 h 733777"/>
                  <a:gd name="connsiteX4" fmla="*/ 21625 w 1161802"/>
                  <a:gd name="connsiteY4" fmla="*/ 733777 h 733777"/>
                  <a:gd name="connsiteX0" fmla="*/ 9878 w 1150055"/>
                  <a:gd name="connsiteY0" fmla="*/ 733777 h 733777"/>
                  <a:gd name="connsiteX1" fmla="*/ 0 w 1150055"/>
                  <a:gd name="connsiteY1" fmla="*/ 5644 h 733777"/>
                  <a:gd name="connsiteX2" fmla="*/ 748573 w 1150055"/>
                  <a:gd name="connsiteY2" fmla="*/ 0 h 733777"/>
                  <a:gd name="connsiteX3" fmla="*/ 1150055 w 1150055"/>
                  <a:gd name="connsiteY3" fmla="*/ 733777 h 733777"/>
                  <a:gd name="connsiteX4" fmla="*/ 9878 w 1150055"/>
                  <a:gd name="connsiteY4" fmla="*/ 733777 h 733777"/>
                  <a:gd name="connsiteX0" fmla="*/ 9878 w 1150055"/>
                  <a:gd name="connsiteY0" fmla="*/ 728132 h 728132"/>
                  <a:gd name="connsiteX1" fmla="*/ 0 w 1150055"/>
                  <a:gd name="connsiteY1" fmla="*/ -1 h 728132"/>
                  <a:gd name="connsiteX2" fmla="*/ 971232 w 1150055"/>
                  <a:gd name="connsiteY2" fmla="*/ 23321 h 728132"/>
                  <a:gd name="connsiteX3" fmla="*/ 1150055 w 1150055"/>
                  <a:gd name="connsiteY3" fmla="*/ 728132 h 728132"/>
                  <a:gd name="connsiteX4" fmla="*/ 9878 w 1150055"/>
                  <a:gd name="connsiteY4" fmla="*/ 728132 h 728132"/>
                  <a:gd name="connsiteX0" fmla="*/ 597 w 1140774"/>
                  <a:gd name="connsiteY0" fmla="*/ 728134 h 728134"/>
                  <a:gd name="connsiteX1" fmla="*/ 5563 w 1140774"/>
                  <a:gd name="connsiteY1" fmla="*/ 0 h 728134"/>
                  <a:gd name="connsiteX2" fmla="*/ 961951 w 1140774"/>
                  <a:gd name="connsiteY2" fmla="*/ 23323 h 728134"/>
                  <a:gd name="connsiteX3" fmla="*/ 1140774 w 1140774"/>
                  <a:gd name="connsiteY3" fmla="*/ 728134 h 728134"/>
                  <a:gd name="connsiteX4" fmla="*/ 597 w 1140774"/>
                  <a:gd name="connsiteY4" fmla="*/ 728134 h 728134"/>
                  <a:gd name="connsiteX0" fmla="*/ 6167 w 1146344"/>
                  <a:gd name="connsiteY0" fmla="*/ 704811 h 704811"/>
                  <a:gd name="connsiteX1" fmla="*/ 0 w 1146344"/>
                  <a:gd name="connsiteY1" fmla="*/ 5641 h 704811"/>
                  <a:gd name="connsiteX2" fmla="*/ 967521 w 1146344"/>
                  <a:gd name="connsiteY2" fmla="*/ 0 h 704811"/>
                  <a:gd name="connsiteX3" fmla="*/ 1146344 w 1146344"/>
                  <a:gd name="connsiteY3" fmla="*/ 704811 h 704811"/>
                  <a:gd name="connsiteX4" fmla="*/ 6167 w 1146344"/>
                  <a:gd name="connsiteY4" fmla="*/ 704811 h 704811"/>
                  <a:gd name="connsiteX0" fmla="*/ 2456 w 1142633"/>
                  <a:gd name="connsiteY0" fmla="*/ 704811 h 704811"/>
                  <a:gd name="connsiteX1" fmla="*/ 0 w 1142633"/>
                  <a:gd name="connsiteY1" fmla="*/ 34607 h 704811"/>
                  <a:gd name="connsiteX2" fmla="*/ 963810 w 1142633"/>
                  <a:gd name="connsiteY2" fmla="*/ 0 h 704811"/>
                  <a:gd name="connsiteX3" fmla="*/ 1142633 w 1142633"/>
                  <a:gd name="connsiteY3" fmla="*/ 704811 h 704811"/>
                  <a:gd name="connsiteX4" fmla="*/ 2456 w 1142633"/>
                  <a:gd name="connsiteY4" fmla="*/ 704811 h 704811"/>
                  <a:gd name="connsiteX0" fmla="*/ 2456 w 1142633"/>
                  <a:gd name="connsiteY0" fmla="*/ 747442 h 747442"/>
                  <a:gd name="connsiteX1" fmla="*/ 0 w 1142633"/>
                  <a:gd name="connsiteY1" fmla="*/ 0 h 747442"/>
                  <a:gd name="connsiteX2" fmla="*/ 963810 w 1142633"/>
                  <a:gd name="connsiteY2" fmla="*/ 42631 h 747442"/>
                  <a:gd name="connsiteX3" fmla="*/ 1142633 w 1142633"/>
                  <a:gd name="connsiteY3" fmla="*/ 747442 h 747442"/>
                  <a:gd name="connsiteX4" fmla="*/ 2456 w 1142633"/>
                  <a:gd name="connsiteY4" fmla="*/ 747442 h 747442"/>
                  <a:gd name="connsiteX0" fmla="*/ 386 w 1140563"/>
                  <a:gd name="connsiteY0" fmla="*/ 708822 h 708822"/>
                  <a:gd name="connsiteX1" fmla="*/ 12774 w 1140563"/>
                  <a:gd name="connsiteY1" fmla="*/ 0 h 708822"/>
                  <a:gd name="connsiteX2" fmla="*/ 961740 w 1140563"/>
                  <a:gd name="connsiteY2" fmla="*/ 4011 h 708822"/>
                  <a:gd name="connsiteX3" fmla="*/ 1140563 w 1140563"/>
                  <a:gd name="connsiteY3" fmla="*/ 708822 h 708822"/>
                  <a:gd name="connsiteX4" fmla="*/ 386 w 1140563"/>
                  <a:gd name="connsiteY4" fmla="*/ 708822 h 708822"/>
                  <a:gd name="connsiteX0" fmla="*/ 596 w 1140773"/>
                  <a:gd name="connsiteY0" fmla="*/ 708822 h 708822"/>
                  <a:gd name="connsiteX1" fmla="*/ 5562 w 1140773"/>
                  <a:gd name="connsiteY1" fmla="*/ 0 h 708822"/>
                  <a:gd name="connsiteX2" fmla="*/ 961950 w 1140773"/>
                  <a:gd name="connsiteY2" fmla="*/ 4011 h 708822"/>
                  <a:gd name="connsiteX3" fmla="*/ 1140773 w 1140773"/>
                  <a:gd name="connsiteY3" fmla="*/ 708822 h 708822"/>
                  <a:gd name="connsiteX4" fmla="*/ 596 w 1140773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9 w 1142632"/>
                  <a:gd name="connsiteY2" fmla="*/ 4011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1045100 w 1142632"/>
                  <a:gd name="connsiteY2" fmla="*/ 4011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90905 w 1142632"/>
                  <a:gd name="connsiteY2" fmla="*/ 4011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2632" h="708822">
                    <a:moveTo>
                      <a:pt x="2455" y="708822"/>
                    </a:moveTo>
                    <a:cubicBezTo>
                      <a:pt x="-837" y="381444"/>
                      <a:pt x="3292" y="327378"/>
                      <a:pt x="0" y="0"/>
                    </a:cubicBezTo>
                    <a:lnTo>
                      <a:pt x="990905" y="4011"/>
                    </a:lnTo>
                    <a:lnTo>
                      <a:pt x="1142632" y="708822"/>
                    </a:lnTo>
                    <a:lnTo>
                      <a:pt x="2455" y="70882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사다리꼴 6">
                <a:extLst>
                  <a:ext uri="{FF2B5EF4-FFF2-40B4-BE49-F238E27FC236}">
                    <a16:creationId xmlns:a16="http://schemas.microsoft.com/office/drawing/2014/main" xmlns="" id="{00CBC598-233F-394F-879B-D2697986355E}"/>
                  </a:ext>
                </a:extLst>
              </p:cNvPr>
              <p:cNvSpPr/>
              <p:nvPr/>
            </p:nvSpPr>
            <p:spPr>
              <a:xfrm rot="10800000">
                <a:off x="8235797" y="-2128"/>
                <a:ext cx="908203" cy="337750"/>
              </a:xfrm>
              <a:custGeom>
                <a:avLst/>
                <a:gdLst>
                  <a:gd name="connsiteX0" fmla="*/ 0 w 1140177"/>
                  <a:gd name="connsiteY0" fmla="*/ 953911 h 953911"/>
                  <a:gd name="connsiteX1" fmla="*/ 419101 w 1140177"/>
                  <a:gd name="connsiteY1" fmla="*/ 0 h 953911"/>
                  <a:gd name="connsiteX2" fmla="*/ 721076 w 1140177"/>
                  <a:gd name="connsiteY2" fmla="*/ 0 h 953911"/>
                  <a:gd name="connsiteX3" fmla="*/ 1140177 w 1140177"/>
                  <a:gd name="connsiteY3" fmla="*/ 953911 h 953911"/>
                  <a:gd name="connsiteX4" fmla="*/ 0 w 1140177"/>
                  <a:gd name="connsiteY4" fmla="*/ 953911 h 953911"/>
                  <a:gd name="connsiteX0" fmla="*/ 9877 w 1150054"/>
                  <a:gd name="connsiteY0" fmla="*/ 953911 h 953911"/>
                  <a:gd name="connsiteX1" fmla="*/ 0 w 1150054"/>
                  <a:gd name="connsiteY1" fmla="*/ 5645 h 953911"/>
                  <a:gd name="connsiteX2" fmla="*/ 730953 w 1150054"/>
                  <a:gd name="connsiteY2" fmla="*/ 0 h 953911"/>
                  <a:gd name="connsiteX3" fmla="*/ 1150054 w 1150054"/>
                  <a:gd name="connsiteY3" fmla="*/ 953911 h 953911"/>
                  <a:gd name="connsiteX4" fmla="*/ 9877 w 1150054"/>
                  <a:gd name="connsiteY4" fmla="*/ 953911 h 953911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30953 w 1150054"/>
                  <a:gd name="connsiteY2" fmla="*/ 28222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25079 w 1150054"/>
                  <a:gd name="connsiteY2" fmla="*/ 33867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45117 w 1185294"/>
                  <a:gd name="connsiteY0" fmla="*/ 948266 h 948266"/>
                  <a:gd name="connsiteX1" fmla="*/ 0 w 1185294"/>
                  <a:gd name="connsiteY1" fmla="*/ 242711 h 948266"/>
                  <a:gd name="connsiteX2" fmla="*/ 760319 w 1185294"/>
                  <a:gd name="connsiteY2" fmla="*/ 0 h 948266"/>
                  <a:gd name="connsiteX3" fmla="*/ 1185294 w 1185294"/>
                  <a:gd name="connsiteY3" fmla="*/ 948266 h 948266"/>
                  <a:gd name="connsiteX4" fmla="*/ 45117 w 1185294"/>
                  <a:gd name="connsiteY4" fmla="*/ 948266 h 948266"/>
                  <a:gd name="connsiteX0" fmla="*/ 45117 w 1185294"/>
                  <a:gd name="connsiteY0" fmla="*/ 733777 h 733777"/>
                  <a:gd name="connsiteX1" fmla="*/ 0 w 1185294"/>
                  <a:gd name="connsiteY1" fmla="*/ 28222 h 733777"/>
                  <a:gd name="connsiteX2" fmla="*/ 783812 w 1185294"/>
                  <a:gd name="connsiteY2" fmla="*/ 0 h 733777"/>
                  <a:gd name="connsiteX3" fmla="*/ 1185294 w 1185294"/>
                  <a:gd name="connsiteY3" fmla="*/ 733777 h 733777"/>
                  <a:gd name="connsiteX4" fmla="*/ 45117 w 1185294"/>
                  <a:gd name="connsiteY4" fmla="*/ 733777 h 733777"/>
                  <a:gd name="connsiteX0" fmla="*/ 4005 w 1144182"/>
                  <a:gd name="connsiteY0" fmla="*/ 733777 h 733777"/>
                  <a:gd name="connsiteX1" fmla="*/ 0 w 1144182"/>
                  <a:gd name="connsiteY1" fmla="*/ 5644 h 733777"/>
                  <a:gd name="connsiteX2" fmla="*/ 742700 w 1144182"/>
                  <a:gd name="connsiteY2" fmla="*/ 0 h 733777"/>
                  <a:gd name="connsiteX3" fmla="*/ 1144182 w 1144182"/>
                  <a:gd name="connsiteY3" fmla="*/ 733777 h 733777"/>
                  <a:gd name="connsiteX4" fmla="*/ 4005 w 1144182"/>
                  <a:gd name="connsiteY4" fmla="*/ 733777 h 733777"/>
                  <a:gd name="connsiteX0" fmla="*/ 21625 w 1161802"/>
                  <a:gd name="connsiteY0" fmla="*/ 733777 h 733777"/>
                  <a:gd name="connsiteX1" fmla="*/ 0 w 1161802"/>
                  <a:gd name="connsiteY1" fmla="*/ 5644 h 733777"/>
                  <a:gd name="connsiteX2" fmla="*/ 760320 w 1161802"/>
                  <a:gd name="connsiteY2" fmla="*/ 0 h 733777"/>
                  <a:gd name="connsiteX3" fmla="*/ 1161802 w 1161802"/>
                  <a:gd name="connsiteY3" fmla="*/ 733777 h 733777"/>
                  <a:gd name="connsiteX4" fmla="*/ 21625 w 1161802"/>
                  <a:gd name="connsiteY4" fmla="*/ 733777 h 733777"/>
                  <a:gd name="connsiteX0" fmla="*/ 9878 w 1150055"/>
                  <a:gd name="connsiteY0" fmla="*/ 733777 h 733777"/>
                  <a:gd name="connsiteX1" fmla="*/ 0 w 1150055"/>
                  <a:gd name="connsiteY1" fmla="*/ 5644 h 733777"/>
                  <a:gd name="connsiteX2" fmla="*/ 748573 w 1150055"/>
                  <a:gd name="connsiteY2" fmla="*/ 0 h 733777"/>
                  <a:gd name="connsiteX3" fmla="*/ 1150055 w 1150055"/>
                  <a:gd name="connsiteY3" fmla="*/ 733777 h 733777"/>
                  <a:gd name="connsiteX4" fmla="*/ 9878 w 1150055"/>
                  <a:gd name="connsiteY4" fmla="*/ 733777 h 733777"/>
                  <a:gd name="connsiteX0" fmla="*/ 9878 w 1150055"/>
                  <a:gd name="connsiteY0" fmla="*/ 728132 h 728132"/>
                  <a:gd name="connsiteX1" fmla="*/ 0 w 1150055"/>
                  <a:gd name="connsiteY1" fmla="*/ -1 h 728132"/>
                  <a:gd name="connsiteX2" fmla="*/ 971232 w 1150055"/>
                  <a:gd name="connsiteY2" fmla="*/ 23321 h 728132"/>
                  <a:gd name="connsiteX3" fmla="*/ 1150055 w 1150055"/>
                  <a:gd name="connsiteY3" fmla="*/ 728132 h 728132"/>
                  <a:gd name="connsiteX4" fmla="*/ 9878 w 1150055"/>
                  <a:gd name="connsiteY4" fmla="*/ 728132 h 728132"/>
                  <a:gd name="connsiteX0" fmla="*/ 597 w 1140774"/>
                  <a:gd name="connsiteY0" fmla="*/ 728134 h 728134"/>
                  <a:gd name="connsiteX1" fmla="*/ 5563 w 1140774"/>
                  <a:gd name="connsiteY1" fmla="*/ 0 h 728134"/>
                  <a:gd name="connsiteX2" fmla="*/ 961951 w 1140774"/>
                  <a:gd name="connsiteY2" fmla="*/ 23323 h 728134"/>
                  <a:gd name="connsiteX3" fmla="*/ 1140774 w 1140774"/>
                  <a:gd name="connsiteY3" fmla="*/ 728134 h 728134"/>
                  <a:gd name="connsiteX4" fmla="*/ 597 w 1140774"/>
                  <a:gd name="connsiteY4" fmla="*/ 728134 h 728134"/>
                  <a:gd name="connsiteX0" fmla="*/ 6167 w 1146344"/>
                  <a:gd name="connsiteY0" fmla="*/ 704811 h 704811"/>
                  <a:gd name="connsiteX1" fmla="*/ 0 w 1146344"/>
                  <a:gd name="connsiteY1" fmla="*/ 5641 h 704811"/>
                  <a:gd name="connsiteX2" fmla="*/ 967521 w 1146344"/>
                  <a:gd name="connsiteY2" fmla="*/ 0 h 704811"/>
                  <a:gd name="connsiteX3" fmla="*/ 1146344 w 1146344"/>
                  <a:gd name="connsiteY3" fmla="*/ 704811 h 704811"/>
                  <a:gd name="connsiteX4" fmla="*/ 6167 w 1146344"/>
                  <a:gd name="connsiteY4" fmla="*/ 704811 h 704811"/>
                  <a:gd name="connsiteX0" fmla="*/ 2456 w 1142633"/>
                  <a:gd name="connsiteY0" fmla="*/ 704811 h 704811"/>
                  <a:gd name="connsiteX1" fmla="*/ 0 w 1142633"/>
                  <a:gd name="connsiteY1" fmla="*/ 34607 h 704811"/>
                  <a:gd name="connsiteX2" fmla="*/ 963810 w 1142633"/>
                  <a:gd name="connsiteY2" fmla="*/ 0 h 704811"/>
                  <a:gd name="connsiteX3" fmla="*/ 1142633 w 1142633"/>
                  <a:gd name="connsiteY3" fmla="*/ 704811 h 704811"/>
                  <a:gd name="connsiteX4" fmla="*/ 2456 w 1142633"/>
                  <a:gd name="connsiteY4" fmla="*/ 704811 h 704811"/>
                  <a:gd name="connsiteX0" fmla="*/ 2456 w 1142633"/>
                  <a:gd name="connsiteY0" fmla="*/ 747442 h 747442"/>
                  <a:gd name="connsiteX1" fmla="*/ 0 w 1142633"/>
                  <a:gd name="connsiteY1" fmla="*/ 0 h 747442"/>
                  <a:gd name="connsiteX2" fmla="*/ 963810 w 1142633"/>
                  <a:gd name="connsiteY2" fmla="*/ 42631 h 747442"/>
                  <a:gd name="connsiteX3" fmla="*/ 1142633 w 1142633"/>
                  <a:gd name="connsiteY3" fmla="*/ 747442 h 747442"/>
                  <a:gd name="connsiteX4" fmla="*/ 2456 w 1142633"/>
                  <a:gd name="connsiteY4" fmla="*/ 747442 h 747442"/>
                  <a:gd name="connsiteX0" fmla="*/ 386 w 1140563"/>
                  <a:gd name="connsiteY0" fmla="*/ 708822 h 708822"/>
                  <a:gd name="connsiteX1" fmla="*/ 12774 w 1140563"/>
                  <a:gd name="connsiteY1" fmla="*/ 0 h 708822"/>
                  <a:gd name="connsiteX2" fmla="*/ 961740 w 1140563"/>
                  <a:gd name="connsiteY2" fmla="*/ 4011 h 708822"/>
                  <a:gd name="connsiteX3" fmla="*/ 1140563 w 1140563"/>
                  <a:gd name="connsiteY3" fmla="*/ 708822 h 708822"/>
                  <a:gd name="connsiteX4" fmla="*/ 386 w 1140563"/>
                  <a:gd name="connsiteY4" fmla="*/ 708822 h 708822"/>
                  <a:gd name="connsiteX0" fmla="*/ 596 w 1140773"/>
                  <a:gd name="connsiteY0" fmla="*/ 708822 h 708822"/>
                  <a:gd name="connsiteX1" fmla="*/ 5562 w 1140773"/>
                  <a:gd name="connsiteY1" fmla="*/ 0 h 708822"/>
                  <a:gd name="connsiteX2" fmla="*/ 961950 w 1140773"/>
                  <a:gd name="connsiteY2" fmla="*/ 4011 h 708822"/>
                  <a:gd name="connsiteX3" fmla="*/ 1140773 w 1140773"/>
                  <a:gd name="connsiteY3" fmla="*/ 708822 h 708822"/>
                  <a:gd name="connsiteX4" fmla="*/ 596 w 1140773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9 w 1142632"/>
                  <a:gd name="connsiteY2" fmla="*/ 4011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2632" h="708822">
                    <a:moveTo>
                      <a:pt x="2455" y="708822"/>
                    </a:moveTo>
                    <a:cubicBezTo>
                      <a:pt x="-837" y="381444"/>
                      <a:pt x="3292" y="327378"/>
                      <a:pt x="0" y="0"/>
                    </a:cubicBezTo>
                    <a:lnTo>
                      <a:pt x="963809" y="4011"/>
                    </a:lnTo>
                    <a:lnTo>
                      <a:pt x="1142632" y="708822"/>
                    </a:lnTo>
                    <a:lnTo>
                      <a:pt x="2455" y="70882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사다리꼴 6">
                <a:extLst>
                  <a:ext uri="{FF2B5EF4-FFF2-40B4-BE49-F238E27FC236}">
                    <a16:creationId xmlns:a16="http://schemas.microsoft.com/office/drawing/2014/main" xmlns="" id="{8A9EFF59-C369-B841-BA1D-69992915260F}"/>
                  </a:ext>
                </a:extLst>
              </p:cNvPr>
              <p:cNvSpPr/>
              <p:nvPr/>
            </p:nvSpPr>
            <p:spPr>
              <a:xfrm rot="10800000">
                <a:off x="8611411" y="0"/>
                <a:ext cx="532405" cy="335622"/>
              </a:xfrm>
              <a:custGeom>
                <a:avLst/>
                <a:gdLst>
                  <a:gd name="connsiteX0" fmla="*/ 0 w 1140177"/>
                  <a:gd name="connsiteY0" fmla="*/ 953911 h 953911"/>
                  <a:gd name="connsiteX1" fmla="*/ 419101 w 1140177"/>
                  <a:gd name="connsiteY1" fmla="*/ 0 h 953911"/>
                  <a:gd name="connsiteX2" fmla="*/ 721076 w 1140177"/>
                  <a:gd name="connsiteY2" fmla="*/ 0 h 953911"/>
                  <a:gd name="connsiteX3" fmla="*/ 1140177 w 1140177"/>
                  <a:gd name="connsiteY3" fmla="*/ 953911 h 953911"/>
                  <a:gd name="connsiteX4" fmla="*/ 0 w 1140177"/>
                  <a:gd name="connsiteY4" fmla="*/ 953911 h 953911"/>
                  <a:gd name="connsiteX0" fmla="*/ 9877 w 1150054"/>
                  <a:gd name="connsiteY0" fmla="*/ 953911 h 953911"/>
                  <a:gd name="connsiteX1" fmla="*/ 0 w 1150054"/>
                  <a:gd name="connsiteY1" fmla="*/ 5645 h 953911"/>
                  <a:gd name="connsiteX2" fmla="*/ 730953 w 1150054"/>
                  <a:gd name="connsiteY2" fmla="*/ 0 h 953911"/>
                  <a:gd name="connsiteX3" fmla="*/ 1150054 w 1150054"/>
                  <a:gd name="connsiteY3" fmla="*/ 953911 h 953911"/>
                  <a:gd name="connsiteX4" fmla="*/ 9877 w 1150054"/>
                  <a:gd name="connsiteY4" fmla="*/ 953911 h 953911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30953 w 1150054"/>
                  <a:gd name="connsiteY2" fmla="*/ 28222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25079 w 1150054"/>
                  <a:gd name="connsiteY2" fmla="*/ 33867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45117 w 1185294"/>
                  <a:gd name="connsiteY0" fmla="*/ 948266 h 948266"/>
                  <a:gd name="connsiteX1" fmla="*/ 0 w 1185294"/>
                  <a:gd name="connsiteY1" fmla="*/ 242711 h 948266"/>
                  <a:gd name="connsiteX2" fmla="*/ 760319 w 1185294"/>
                  <a:gd name="connsiteY2" fmla="*/ 0 h 948266"/>
                  <a:gd name="connsiteX3" fmla="*/ 1185294 w 1185294"/>
                  <a:gd name="connsiteY3" fmla="*/ 948266 h 948266"/>
                  <a:gd name="connsiteX4" fmla="*/ 45117 w 1185294"/>
                  <a:gd name="connsiteY4" fmla="*/ 948266 h 948266"/>
                  <a:gd name="connsiteX0" fmla="*/ 45117 w 1185294"/>
                  <a:gd name="connsiteY0" fmla="*/ 733777 h 733777"/>
                  <a:gd name="connsiteX1" fmla="*/ 0 w 1185294"/>
                  <a:gd name="connsiteY1" fmla="*/ 28222 h 733777"/>
                  <a:gd name="connsiteX2" fmla="*/ 783812 w 1185294"/>
                  <a:gd name="connsiteY2" fmla="*/ 0 h 733777"/>
                  <a:gd name="connsiteX3" fmla="*/ 1185294 w 1185294"/>
                  <a:gd name="connsiteY3" fmla="*/ 733777 h 733777"/>
                  <a:gd name="connsiteX4" fmla="*/ 45117 w 1185294"/>
                  <a:gd name="connsiteY4" fmla="*/ 733777 h 733777"/>
                  <a:gd name="connsiteX0" fmla="*/ 4005 w 1144182"/>
                  <a:gd name="connsiteY0" fmla="*/ 733777 h 733777"/>
                  <a:gd name="connsiteX1" fmla="*/ 0 w 1144182"/>
                  <a:gd name="connsiteY1" fmla="*/ 5644 h 733777"/>
                  <a:gd name="connsiteX2" fmla="*/ 742700 w 1144182"/>
                  <a:gd name="connsiteY2" fmla="*/ 0 h 733777"/>
                  <a:gd name="connsiteX3" fmla="*/ 1144182 w 1144182"/>
                  <a:gd name="connsiteY3" fmla="*/ 733777 h 733777"/>
                  <a:gd name="connsiteX4" fmla="*/ 4005 w 1144182"/>
                  <a:gd name="connsiteY4" fmla="*/ 733777 h 733777"/>
                  <a:gd name="connsiteX0" fmla="*/ 21625 w 1161802"/>
                  <a:gd name="connsiteY0" fmla="*/ 733777 h 733777"/>
                  <a:gd name="connsiteX1" fmla="*/ 0 w 1161802"/>
                  <a:gd name="connsiteY1" fmla="*/ 5644 h 733777"/>
                  <a:gd name="connsiteX2" fmla="*/ 760320 w 1161802"/>
                  <a:gd name="connsiteY2" fmla="*/ 0 h 733777"/>
                  <a:gd name="connsiteX3" fmla="*/ 1161802 w 1161802"/>
                  <a:gd name="connsiteY3" fmla="*/ 733777 h 733777"/>
                  <a:gd name="connsiteX4" fmla="*/ 21625 w 1161802"/>
                  <a:gd name="connsiteY4" fmla="*/ 733777 h 733777"/>
                  <a:gd name="connsiteX0" fmla="*/ 9878 w 1150055"/>
                  <a:gd name="connsiteY0" fmla="*/ 733777 h 733777"/>
                  <a:gd name="connsiteX1" fmla="*/ 0 w 1150055"/>
                  <a:gd name="connsiteY1" fmla="*/ 5644 h 733777"/>
                  <a:gd name="connsiteX2" fmla="*/ 748573 w 1150055"/>
                  <a:gd name="connsiteY2" fmla="*/ 0 h 733777"/>
                  <a:gd name="connsiteX3" fmla="*/ 1150055 w 1150055"/>
                  <a:gd name="connsiteY3" fmla="*/ 733777 h 733777"/>
                  <a:gd name="connsiteX4" fmla="*/ 9878 w 1150055"/>
                  <a:gd name="connsiteY4" fmla="*/ 733777 h 733777"/>
                  <a:gd name="connsiteX0" fmla="*/ 9878 w 1150055"/>
                  <a:gd name="connsiteY0" fmla="*/ 728132 h 728132"/>
                  <a:gd name="connsiteX1" fmla="*/ 0 w 1150055"/>
                  <a:gd name="connsiteY1" fmla="*/ -1 h 728132"/>
                  <a:gd name="connsiteX2" fmla="*/ 971232 w 1150055"/>
                  <a:gd name="connsiteY2" fmla="*/ 23321 h 728132"/>
                  <a:gd name="connsiteX3" fmla="*/ 1150055 w 1150055"/>
                  <a:gd name="connsiteY3" fmla="*/ 728132 h 728132"/>
                  <a:gd name="connsiteX4" fmla="*/ 9878 w 1150055"/>
                  <a:gd name="connsiteY4" fmla="*/ 728132 h 728132"/>
                  <a:gd name="connsiteX0" fmla="*/ 597 w 1140774"/>
                  <a:gd name="connsiteY0" fmla="*/ 728134 h 728134"/>
                  <a:gd name="connsiteX1" fmla="*/ 5563 w 1140774"/>
                  <a:gd name="connsiteY1" fmla="*/ 0 h 728134"/>
                  <a:gd name="connsiteX2" fmla="*/ 961951 w 1140774"/>
                  <a:gd name="connsiteY2" fmla="*/ 23323 h 728134"/>
                  <a:gd name="connsiteX3" fmla="*/ 1140774 w 1140774"/>
                  <a:gd name="connsiteY3" fmla="*/ 728134 h 728134"/>
                  <a:gd name="connsiteX4" fmla="*/ 597 w 1140774"/>
                  <a:gd name="connsiteY4" fmla="*/ 728134 h 728134"/>
                  <a:gd name="connsiteX0" fmla="*/ 6167 w 1146344"/>
                  <a:gd name="connsiteY0" fmla="*/ 704811 h 704811"/>
                  <a:gd name="connsiteX1" fmla="*/ 0 w 1146344"/>
                  <a:gd name="connsiteY1" fmla="*/ 5641 h 704811"/>
                  <a:gd name="connsiteX2" fmla="*/ 967521 w 1146344"/>
                  <a:gd name="connsiteY2" fmla="*/ 0 h 704811"/>
                  <a:gd name="connsiteX3" fmla="*/ 1146344 w 1146344"/>
                  <a:gd name="connsiteY3" fmla="*/ 704811 h 704811"/>
                  <a:gd name="connsiteX4" fmla="*/ 6167 w 1146344"/>
                  <a:gd name="connsiteY4" fmla="*/ 704811 h 704811"/>
                  <a:gd name="connsiteX0" fmla="*/ 2456 w 1142633"/>
                  <a:gd name="connsiteY0" fmla="*/ 704811 h 704811"/>
                  <a:gd name="connsiteX1" fmla="*/ 0 w 1142633"/>
                  <a:gd name="connsiteY1" fmla="*/ 34607 h 704811"/>
                  <a:gd name="connsiteX2" fmla="*/ 963810 w 1142633"/>
                  <a:gd name="connsiteY2" fmla="*/ 0 h 704811"/>
                  <a:gd name="connsiteX3" fmla="*/ 1142633 w 1142633"/>
                  <a:gd name="connsiteY3" fmla="*/ 704811 h 704811"/>
                  <a:gd name="connsiteX4" fmla="*/ 2456 w 1142633"/>
                  <a:gd name="connsiteY4" fmla="*/ 704811 h 704811"/>
                  <a:gd name="connsiteX0" fmla="*/ 2456 w 1142633"/>
                  <a:gd name="connsiteY0" fmla="*/ 747442 h 747442"/>
                  <a:gd name="connsiteX1" fmla="*/ 0 w 1142633"/>
                  <a:gd name="connsiteY1" fmla="*/ 0 h 747442"/>
                  <a:gd name="connsiteX2" fmla="*/ 963810 w 1142633"/>
                  <a:gd name="connsiteY2" fmla="*/ 42631 h 747442"/>
                  <a:gd name="connsiteX3" fmla="*/ 1142633 w 1142633"/>
                  <a:gd name="connsiteY3" fmla="*/ 747442 h 747442"/>
                  <a:gd name="connsiteX4" fmla="*/ 2456 w 1142633"/>
                  <a:gd name="connsiteY4" fmla="*/ 747442 h 747442"/>
                  <a:gd name="connsiteX0" fmla="*/ 386 w 1140563"/>
                  <a:gd name="connsiteY0" fmla="*/ 708822 h 708822"/>
                  <a:gd name="connsiteX1" fmla="*/ 12774 w 1140563"/>
                  <a:gd name="connsiteY1" fmla="*/ 0 h 708822"/>
                  <a:gd name="connsiteX2" fmla="*/ 961740 w 1140563"/>
                  <a:gd name="connsiteY2" fmla="*/ 4011 h 708822"/>
                  <a:gd name="connsiteX3" fmla="*/ 1140563 w 1140563"/>
                  <a:gd name="connsiteY3" fmla="*/ 708822 h 708822"/>
                  <a:gd name="connsiteX4" fmla="*/ 386 w 1140563"/>
                  <a:gd name="connsiteY4" fmla="*/ 708822 h 708822"/>
                  <a:gd name="connsiteX0" fmla="*/ 596 w 1140773"/>
                  <a:gd name="connsiteY0" fmla="*/ 708822 h 708822"/>
                  <a:gd name="connsiteX1" fmla="*/ 5562 w 1140773"/>
                  <a:gd name="connsiteY1" fmla="*/ 0 h 708822"/>
                  <a:gd name="connsiteX2" fmla="*/ 961950 w 1140773"/>
                  <a:gd name="connsiteY2" fmla="*/ 4011 h 708822"/>
                  <a:gd name="connsiteX3" fmla="*/ 1140773 w 1140773"/>
                  <a:gd name="connsiteY3" fmla="*/ 708822 h 708822"/>
                  <a:gd name="connsiteX4" fmla="*/ 596 w 1140773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9 w 1142632"/>
                  <a:gd name="connsiteY2" fmla="*/ 4011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1072834 w 1142632"/>
                  <a:gd name="connsiteY2" fmla="*/ 28654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9 w 1142632"/>
                  <a:gd name="connsiteY2" fmla="*/ 28654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1036491 w 1142632"/>
                  <a:gd name="connsiteY2" fmla="*/ 4010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29456 h 729456"/>
                  <a:gd name="connsiteX1" fmla="*/ 0 w 1142632"/>
                  <a:gd name="connsiteY1" fmla="*/ 20634 h 729456"/>
                  <a:gd name="connsiteX2" fmla="*/ 963807 w 1142632"/>
                  <a:gd name="connsiteY2" fmla="*/ 0 h 729456"/>
                  <a:gd name="connsiteX3" fmla="*/ 1142632 w 1142632"/>
                  <a:gd name="connsiteY3" fmla="*/ 729456 h 729456"/>
                  <a:gd name="connsiteX4" fmla="*/ 2455 w 1142632"/>
                  <a:gd name="connsiteY4" fmla="*/ 729456 h 729456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7 w 1142632"/>
                  <a:gd name="connsiteY2" fmla="*/ 40977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29454 h 729454"/>
                  <a:gd name="connsiteX1" fmla="*/ 0 w 1142632"/>
                  <a:gd name="connsiteY1" fmla="*/ 20632 h 729454"/>
                  <a:gd name="connsiteX2" fmla="*/ 963807 w 1142632"/>
                  <a:gd name="connsiteY2" fmla="*/ 0 h 729454"/>
                  <a:gd name="connsiteX3" fmla="*/ 1142632 w 1142632"/>
                  <a:gd name="connsiteY3" fmla="*/ 729454 h 729454"/>
                  <a:gd name="connsiteX4" fmla="*/ 2455 w 1142632"/>
                  <a:gd name="connsiteY4" fmla="*/ 729454 h 729454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7 w 1142632"/>
                  <a:gd name="connsiteY2" fmla="*/ 4012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39578 w 1142632"/>
                  <a:gd name="connsiteY2" fmla="*/ 4012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2632" h="708822">
                    <a:moveTo>
                      <a:pt x="2455" y="708822"/>
                    </a:moveTo>
                    <a:cubicBezTo>
                      <a:pt x="-837" y="381444"/>
                      <a:pt x="3292" y="327378"/>
                      <a:pt x="0" y="0"/>
                    </a:cubicBezTo>
                    <a:lnTo>
                      <a:pt x="939578" y="4012"/>
                    </a:lnTo>
                    <a:lnTo>
                      <a:pt x="1142632" y="708822"/>
                    </a:lnTo>
                    <a:lnTo>
                      <a:pt x="2455" y="70882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13">
              <a:extLst>
                <a:ext uri="{FF2B5EF4-FFF2-40B4-BE49-F238E27FC236}">
                  <a16:creationId xmlns:a16="http://schemas.microsoft.com/office/drawing/2014/main" xmlns="" id="{524856AA-B10A-CB4D-A581-7E882BB9AB94}"/>
                </a:ext>
              </a:extLst>
            </p:cNvPr>
            <p:cNvGrpSpPr/>
            <p:nvPr/>
          </p:nvGrpSpPr>
          <p:grpSpPr>
            <a:xfrm>
              <a:off x="-2" y="6064841"/>
              <a:ext cx="1174046" cy="91441"/>
              <a:chOff x="-2" y="6064841"/>
              <a:chExt cx="1174046" cy="91441"/>
            </a:xfrm>
          </p:grpSpPr>
          <p:sp>
            <p:nvSpPr>
              <p:cNvPr id="25" name="직사각형 14">
                <a:extLst>
                  <a:ext uri="{FF2B5EF4-FFF2-40B4-BE49-F238E27FC236}">
                    <a16:creationId xmlns:a16="http://schemas.microsoft.com/office/drawing/2014/main" xmlns="" id="{8976F93C-1B68-F247-8DC1-8C139B42F71E}"/>
                  </a:ext>
                </a:extLst>
              </p:cNvPr>
              <p:cNvSpPr/>
              <p:nvPr/>
            </p:nvSpPr>
            <p:spPr>
              <a:xfrm>
                <a:off x="-1" y="6110563"/>
                <a:ext cx="1174045" cy="4571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15">
                <a:extLst>
                  <a:ext uri="{FF2B5EF4-FFF2-40B4-BE49-F238E27FC236}">
                    <a16:creationId xmlns:a16="http://schemas.microsoft.com/office/drawing/2014/main" xmlns="" id="{45AE109F-435D-8547-8715-5B78A0D10D6B}"/>
                  </a:ext>
                </a:extLst>
              </p:cNvPr>
              <p:cNvSpPr/>
              <p:nvPr/>
            </p:nvSpPr>
            <p:spPr>
              <a:xfrm flipV="1">
                <a:off x="-2" y="6064841"/>
                <a:ext cx="739424" cy="4571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30" name="직선 연결선 12">
            <a:extLst>
              <a:ext uri="{FF2B5EF4-FFF2-40B4-BE49-F238E27FC236}">
                <a16:creationId xmlns:a16="http://schemas.microsoft.com/office/drawing/2014/main" xmlns="" id="{503C22BA-D4E7-B54C-8486-D0C4503ADEAD}"/>
              </a:ext>
            </a:extLst>
          </p:cNvPr>
          <p:cNvCxnSpPr>
            <a:cxnSpLocks/>
          </p:cNvCxnSpPr>
          <p:nvPr/>
        </p:nvCxnSpPr>
        <p:spPr>
          <a:xfrm flipH="1">
            <a:off x="628651" y="1032940"/>
            <a:ext cx="4311839" cy="0"/>
          </a:xfrm>
          <a:prstGeom prst="line">
            <a:avLst/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199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85567"/>
            <a:ext cx="3886200" cy="49913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85567"/>
            <a:ext cx="3886200" cy="499139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43F6087-59DA-744B-ADD0-5F258C12F9C5}" type="datetime4">
              <a:rPr lang="en-US" altLang="ko-KR" smtClean="0"/>
              <a:t>March 22, 2021</a:t>
            </a:fld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9F0-9D9D-49FB-A19A-911E9128BC5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직선 연결선 12">
            <a:extLst>
              <a:ext uri="{FF2B5EF4-FFF2-40B4-BE49-F238E27FC236}">
                <a16:creationId xmlns:a16="http://schemas.microsoft.com/office/drawing/2014/main" xmlns="" id="{1FD1E5B6-3249-574A-9904-8C5245AF2D05}"/>
              </a:ext>
            </a:extLst>
          </p:cNvPr>
          <p:cNvCxnSpPr/>
          <p:nvPr/>
        </p:nvCxnSpPr>
        <p:spPr>
          <a:xfrm flipV="1">
            <a:off x="4572000" y="2442037"/>
            <a:ext cx="0" cy="2626669"/>
          </a:xfrm>
          <a:prstGeom prst="line">
            <a:avLst/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52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grpSp>
        <p:nvGrpSpPr>
          <p:cNvPr id="24" name="그룹 10">
            <a:extLst>
              <a:ext uri="{FF2B5EF4-FFF2-40B4-BE49-F238E27FC236}">
                <a16:creationId xmlns:a16="http://schemas.microsoft.com/office/drawing/2014/main" xmlns="" id="{EF01A688-67DA-694A-8072-C6BBA47A14FA}"/>
              </a:ext>
            </a:extLst>
          </p:cNvPr>
          <p:cNvGrpSpPr/>
          <p:nvPr/>
        </p:nvGrpSpPr>
        <p:grpSpPr>
          <a:xfrm>
            <a:off x="-2" y="-2128"/>
            <a:ext cx="9144002" cy="6158410"/>
            <a:chOff x="-2" y="-2128"/>
            <a:chExt cx="9144002" cy="6158410"/>
          </a:xfrm>
        </p:grpSpPr>
        <p:grpSp>
          <p:nvGrpSpPr>
            <p:cNvPr id="25" name="그룹 11">
              <a:extLst>
                <a:ext uri="{FF2B5EF4-FFF2-40B4-BE49-F238E27FC236}">
                  <a16:creationId xmlns:a16="http://schemas.microsoft.com/office/drawing/2014/main" xmlns="" id="{C2CF5C3B-0CFE-C249-AFEC-1F66A972FAC8}"/>
                </a:ext>
              </a:extLst>
            </p:cNvPr>
            <p:cNvGrpSpPr/>
            <p:nvPr/>
          </p:nvGrpSpPr>
          <p:grpSpPr>
            <a:xfrm>
              <a:off x="7953740" y="-2128"/>
              <a:ext cx="1190260" cy="337750"/>
              <a:chOff x="7953740" y="-2128"/>
              <a:chExt cx="1190260" cy="337750"/>
            </a:xfrm>
          </p:grpSpPr>
          <p:sp>
            <p:nvSpPr>
              <p:cNvPr id="29" name="사다리꼴 6">
                <a:extLst>
                  <a:ext uri="{FF2B5EF4-FFF2-40B4-BE49-F238E27FC236}">
                    <a16:creationId xmlns:a16="http://schemas.microsoft.com/office/drawing/2014/main" xmlns="" id="{924034EB-D5FB-4B49-A363-3BC8A674F83B}"/>
                  </a:ext>
                </a:extLst>
              </p:cNvPr>
              <p:cNvSpPr/>
              <p:nvPr/>
            </p:nvSpPr>
            <p:spPr>
              <a:xfrm rot="10800000">
                <a:off x="7953740" y="-2128"/>
                <a:ext cx="1190080" cy="337749"/>
              </a:xfrm>
              <a:custGeom>
                <a:avLst/>
                <a:gdLst>
                  <a:gd name="connsiteX0" fmla="*/ 0 w 1140177"/>
                  <a:gd name="connsiteY0" fmla="*/ 953911 h 953911"/>
                  <a:gd name="connsiteX1" fmla="*/ 419101 w 1140177"/>
                  <a:gd name="connsiteY1" fmla="*/ 0 h 953911"/>
                  <a:gd name="connsiteX2" fmla="*/ 721076 w 1140177"/>
                  <a:gd name="connsiteY2" fmla="*/ 0 h 953911"/>
                  <a:gd name="connsiteX3" fmla="*/ 1140177 w 1140177"/>
                  <a:gd name="connsiteY3" fmla="*/ 953911 h 953911"/>
                  <a:gd name="connsiteX4" fmla="*/ 0 w 1140177"/>
                  <a:gd name="connsiteY4" fmla="*/ 953911 h 953911"/>
                  <a:gd name="connsiteX0" fmla="*/ 9877 w 1150054"/>
                  <a:gd name="connsiteY0" fmla="*/ 953911 h 953911"/>
                  <a:gd name="connsiteX1" fmla="*/ 0 w 1150054"/>
                  <a:gd name="connsiteY1" fmla="*/ 5645 h 953911"/>
                  <a:gd name="connsiteX2" fmla="*/ 730953 w 1150054"/>
                  <a:gd name="connsiteY2" fmla="*/ 0 h 953911"/>
                  <a:gd name="connsiteX3" fmla="*/ 1150054 w 1150054"/>
                  <a:gd name="connsiteY3" fmla="*/ 953911 h 953911"/>
                  <a:gd name="connsiteX4" fmla="*/ 9877 w 1150054"/>
                  <a:gd name="connsiteY4" fmla="*/ 953911 h 953911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30953 w 1150054"/>
                  <a:gd name="connsiteY2" fmla="*/ 28222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25079 w 1150054"/>
                  <a:gd name="connsiteY2" fmla="*/ 33867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45117 w 1185294"/>
                  <a:gd name="connsiteY0" fmla="*/ 948266 h 948266"/>
                  <a:gd name="connsiteX1" fmla="*/ 0 w 1185294"/>
                  <a:gd name="connsiteY1" fmla="*/ 242711 h 948266"/>
                  <a:gd name="connsiteX2" fmla="*/ 760319 w 1185294"/>
                  <a:gd name="connsiteY2" fmla="*/ 0 h 948266"/>
                  <a:gd name="connsiteX3" fmla="*/ 1185294 w 1185294"/>
                  <a:gd name="connsiteY3" fmla="*/ 948266 h 948266"/>
                  <a:gd name="connsiteX4" fmla="*/ 45117 w 1185294"/>
                  <a:gd name="connsiteY4" fmla="*/ 948266 h 948266"/>
                  <a:gd name="connsiteX0" fmla="*/ 45117 w 1185294"/>
                  <a:gd name="connsiteY0" fmla="*/ 733777 h 733777"/>
                  <a:gd name="connsiteX1" fmla="*/ 0 w 1185294"/>
                  <a:gd name="connsiteY1" fmla="*/ 28222 h 733777"/>
                  <a:gd name="connsiteX2" fmla="*/ 783812 w 1185294"/>
                  <a:gd name="connsiteY2" fmla="*/ 0 h 733777"/>
                  <a:gd name="connsiteX3" fmla="*/ 1185294 w 1185294"/>
                  <a:gd name="connsiteY3" fmla="*/ 733777 h 733777"/>
                  <a:gd name="connsiteX4" fmla="*/ 45117 w 1185294"/>
                  <a:gd name="connsiteY4" fmla="*/ 733777 h 733777"/>
                  <a:gd name="connsiteX0" fmla="*/ 4005 w 1144182"/>
                  <a:gd name="connsiteY0" fmla="*/ 733777 h 733777"/>
                  <a:gd name="connsiteX1" fmla="*/ 0 w 1144182"/>
                  <a:gd name="connsiteY1" fmla="*/ 5644 h 733777"/>
                  <a:gd name="connsiteX2" fmla="*/ 742700 w 1144182"/>
                  <a:gd name="connsiteY2" fmla="*/ 0 h 733777"/>
                  <a:gd name="connsiteX3" fmla="*/ 1144182 w 1144182"/>
                  <a:gd name="connsiteY3" fmla="*/ 733777 h 733777"/>
                  <a:gd name="connsiteX4" fmla="*/ 4005 w 1144182"/>
                  <a:gd name="connsiteY4" fmla="*/ 733777 h 733777"/>
                  <a:gd name="connsiteX0" fmla="*/ 21625 w 1161802"/>
                  <a:gd name="connsiteY0" fmla="*/ 733777 h 733777"/>
                  <a:gd name="connsiteX1" fmla="*/ 0 w 1161802"/>
                  <a:gd name="connsiteY1" fmla="*/ 5644 h 733777"/>
                  <a:gd name="connsiteX2" fmla="*/ 760320 w 1161802"/>
                  <a:gd name="connsiteY2" fmla="*/ 0 h 733777"/>
                  <a:gd name="connsiteX3" fmla="*/ 1161802 w 1161802"/>
                  <a:gd name="connsiteY3" fmla="*/ 733777 h 733777"/>
                  <a:gd name="connsiteX4" fmla="*/ 21625 w 1161802"/>
                  <a:gd name="connsiteY4" fmla="*/ 733777 h 733777"/>
                  <a:gd name="connsiteX0" fmla="*/ 9878 w 1150055"/>
                  <a:gd name="connsiteY0" fmla="*/ 733777 h 733777"/>
                  <a:gd name="connsiteX1" fmla="*/ 0 w 1150055"/>
                  <a:gd name="connsiteY1" fmla="*/ 5644 h 733777"/>
                  <a:gd name="connsiteX2" fmla="*/ 748573 w 1150055"/>
                  <a:gd name="connsiteY2" fmla="*/ 0 h 733777"/>
                  <a:gd name="connsiteX3" fmla="*/ 1150055 w 1150055"/>
                  <a:gd name="connsiteY3" fmla="*/ 733777 h 733777"/>
                  <a:gd name="connsiteX4" fmla="*/ 9878 w 1150055"/>
                  <a:gd name="connsiteY4" fmla="*/ 733777 h 733777"/>
                  <a:gd name="connsiteX0" fmla="*/ 9878 w 1150055"/>
                  <a:gd name="connsiteY0" fmla="*/ 728132 h 728132"/>
                  <a:gd name="connsiteX1" fmla="*/ 0 w 1150055"/>
                  <a:gd name="connsiteY1" fmla="*/ -1 h 728132"/>
                  <a:gd name="connsiteX2" fmla="*/ 971232 w 1150055"/>
                  <a:gd name="connsiteY2" fmla="*/ 23321 h 728132"/>
                  <a:gd name="connsiteX3" fmla="*/ 1150055 w 1150055"/>
                  <a:gd name="connsiteY3" fmla="*/ 728132 h 728132"/>
                  <a:gd name="connsiteX4" fmla="*/ 9878 w 1150055"/>
                  <a:gd name="connsiteY4" fmla="*/ 728132 h 728132"/>
                  <a:gd name="connsiteX0" fmla="*/ 597 w 1140774"/>
                  <a:gd name="connsiteY0" fmla="*/ 728134 h 728134"/>
                  <a:gd name="connsiteX1" fmla="*/ 5563 w 1140774"/>
                  <a:gd name="connsiteY1" fmla="*/ 0 h 728134"/>
                  <a:gd name="connsiteX2" fmla="*/ 961951 w 1140774"/>
                  <a:gd name="connsiteY2" fmla="*/ 23323 h 728134"/>
                  <a:gd name="connsiteX3" fmla="*/ 1140774 w 1140774"/>
                  <a:gd name="connsiteY3" fmla="*/ 728134 h 728134"/>
                  <a:gd name="connsiteX4" fmla="*/ 597 w 1140774"/>
                  <a:gd name="connsiteY4" fmla="*/ 728134 h 728134"/>
                  <a:gd name="connsiteX0" fmla="*/ 6167 w 1146344"/>
                  <a:gd name="connsiteY0" fmla="*/ 704811 h 704811"/>
                  <a:gd name="connsiteX1" fmla="*/ 0 w 1146344"/>
                  <a:gd name="connsiteY1" fmla="*/ 5641 h 704811"/>
                  <a:gd name="connsiteX2" fmla="*/ 967521 w 1146344"/>
                  <a:gd name="connsiteY2" fmla="*/ 0 h 704811"/>
                  <a:gd name="connsiteX3" fmla="*/ 1146344 w 1146344"/>
                  <a:gd name="connsiteY3" fmla="*/ 704811 h 704811"/>
                  <a:gd name="connsiteX4" fmla="*/ 6167 w 1146344"/>
                  <a:gd name="connsiteY4" fmla="*/ 704811 h 704811"/>
                  <a:gd name="connsiteX0" fmla="*/ 2456 w 1142633"/>
                  <a:gd name="connsiteY0" fmla="*/ 704811 h 704811"/>
                  <a:gd name="connsiteX1" fmla="*/ 0 w 1142633"/>
                  <a:gd name="connsiteY1" fmla="*/ 34607 h 704811"/>
                  <a:gd name="connsiteX2" fmla="*/ 963810 w 1142633"/>
                  <a:gd name="connsiteY2" fmla="*/ 0 h 704811"/>
                  <a:gd name="connsiteX3" fmla="*/ 1142633 w 1142633"/>
                  <a:gd name="connsiteY3" fmla="*/ 704811 h 704811"/>
                  <a:gd name="connsiteX4" fmla="*/ 2456 w 1142633"/>
                  <a:gd name="connsiteY4" fmla="*/ 704811 h 704811"/>
                  <a:gd name="connsiteX0" fmla="*/ 2456 w 1142633"/>
                  <a:gd name="connsiteY0" fmla="*/ 747442 h 747442"/>
                  <a:gd name="connsiteX1" fmla="*/ 0 w 1142633"/>
                  <a:gd name="connsiteY1" fmla="*/ 0 h 747442"/>
                  <a:gd name="connsiteX2" fmla="*/ 963810 w 1142633"/>
                  <a:gd name="connsiteY2" fmla="*/ 42631 h 747442"/>
                  <a:gd name="connsiteX3" fmla="*/ 1142633 w 1142633"/>
                  <a:gd name="connsiteY3" fmla="*/ 747442 h 747442"/>
                  <a:gd name="connsiteX4" fmla="*/ 2456 w 1142633"/>
                  <a:gd name="connsiteY4" fmla="*/ 747442 h 747442"/>
                  <a:gd name="connsiteX0" fmla="*/ 386 w 1140563"/>
                  <a:gd name="connsiteY0" fmla="*/ 708822 h 708822"/>
                  <a:gd name="connsiteX1" fmla="*/ 12774 w 1140563"/>
                  <a:gd name="connsiteY1" fmla="*/ 0 h 708822"/>
                  <a:gd name="connsiteX2" fmla="*/ 961740 w 1140563"/>
                  <a:gd name="connsiteY2" fmla="*/ 4011 h 708822"/>
                  <a:gd name="connsiteX3" fmla="*/ 1140563 w 1140563"/>
                  <a:gd name="connsiteY3" fmla="*/ 708822 h 708822"/>
                  <a:gd name="connsiteX4" fmla="*/ 386 w 1140563"/>
                  <a:gd name="connsiteY4" fmla="*/ 708822 h 708822"/>
                  <a:gd name="connsiteX0" fmla="*/ 596 w 1140773"/>
                  <a:gd name="connsiteY0" fmla="*/ 708822 h 708822"/>
                  <a:gd name="connsiteX1" fmla="*/ 5562 w 1140773"/>
                  <a:gd name="connsiteY1" fmla="*/ 0 h 708822"/>
                  <a:gd name="connsiteX2" fmla="*/ 961950 w 1140773"/>
                  <a:gd name="connsiteY2" fmla="*/ 4011 h 708822"/>
                  <a:gd name="connsiteX3" fmla="*/ 1140773 w 1140773"/>
                  <a:gd name="connsiteY3" fmla="*/ 708822 h 708822"/>
                  <a:gd name="connsiteX4" fmla="*/ 596 w 1140773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9 w 1142632"/>
                  <a:gd name="connsiteY2" fmla="*/ 4011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1045100 w 1142632"/>
                  <a:gd name="connsiteY2" fmla="*/ 4011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90905 w 1142632"/>
                  <a:gd name="connsiteY2" fmla="*/ 4011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2632" h="708822">
                    <a:moveTo>
                      <a:pt x="2455" y="708822"/>
                    </a:moveTo>
                    <a:cubicBezTo>
                      <a:pt x="-837" y="381444"/>
                      <a:pt x="3292" y="327378"/>
                      <a:pt x="0" y="0"/>
                    </a:cubicBezTo>
                    <a:lnTo>
                      <a:pt x="990905" y="4011"/>
                    </a:lnTo>
                    <a:lnTo>
                      <a:pt x="1142632" y="708822"/>
                    </a:lnTo>
                    <a:lnTo>
                      <a:pt x="2455" y="70882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다리꼴 6">
                <a:extLst>
                  <a:ext uri="{FF2B5EF4-FFF2-40B4-BE49-F238E27FC236}">
                    <a16:creationId xmlns:a16="http://schemas.microsoft.com/office/drawing/2014/main" xmlns="" id="{D3503809-15A4-304D-A95F-336D440262AA}"/>
                  </a:ext>
                </a:extLst>
              </p:cNvPr>
              <p:cNvSpPr/>
              <p:nvPr/>
            </p:nvSpPr>
            <p:spPr>
              <a:xfrm rot="10800000">
                <a:off x="8235797" y="-2128"/>
                <a:ext cx="908203" cy="337750"/>
              </a:xfrm>
              <a:custGeom>
                <a:avLst/>
                <a:gdLst>
                  <a:gd name="connsiteX0" fmla="*/ 0 w 1140177"/>
                  <a:gd name="connsiteY0" fmla="*/ 953911 h 953911"/>
                  <a:gd name="connsiteX1" fmla="*/ 419101 w 1140177"/>
                  <a:gd name="connsiteY1" fmla="*/ 0 h 953911"/>
                  <a:gd name="connsiteX2" fmla="*/ 721076 w 1140177"/>
                  <a:gd name="connsiteY2" fmla="*/ 0 h 953911"/>
                  <a:gd name="connsiteX3" fmla="*/ 1140177 w 1140177"/>
                  <a:gd name="connsiteY3" fmla="*/ 953911 h 953911"/>
                  <a:gd name="connsiteX4" fmla="*/ 0 w 1140177"/>
                  <a:gd name="connsiteY4" fmla="*/ 953911 h 953911"/>
                  <a:gd name="connsiteX0" fmla="*/ 9877 w 1150054"/>
                  <a:gd name="connsiteY0" fmla="*/ 953911 h 953911"/>
                  <a:gd name="connsiteX1" fmla="*/ 0 w 1150054"/>
                  <a:gd name="connsiteY1" fmla="*/ 5645 h 953911"/>
                  <a:gd name="connsiteX2" fmla="*/ 730953 w 1150054"/>
                  <a:gd name="connsiteY2" fmla="*/ 0 h 953911"/>
                  <a:gd name="connsiteX3" fmla="*/ 1150054 w 1150054"/>
                  <a:gd name="connsiteY3" fmla="*/ 953911 h 953911"/>
                  <a:gd name="connsiteX4" fmla="*/ 9877 w 1150054"/>
                  <a:gd name="connsiteY4" fmla="*/ 953911 h 953911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30953 w 1150054"/>
                  <a:gd name="connsiteY2" fmla="*/ 28222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25079 w 1150054"/>
                  <a:gd name="connsiteY2" fmla="*/ 33867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45117 w 1185294"/>
                  <a:gd name="connsiteY0" fmla="*/ 948266 h 948266"/>
                  <a:gd name="connsiteX1" fmla="*/ 0 w 1185294"/>
                  <a:gd name="connsiteY1" fmla="*/ 242711 h 948266"/>
                  <a:gd name="connsiteX2" fmla="*/ 760319 w 1185294"/>
                  <a:gd name="connsiteY2" fmla="*/ 0 h 948266"/>
                  <a:gd name="connsiteX3" fmla="*/ 1185294 w 1185294"/>
                  <a:gd name="connsiteY3" fmla="*/ 948266 h 948266"/>
                  <a:gd name="connsiteX4" fmla="*/ 45117 w 1185294"/>
                  <a:gd name="connsiteY4" fmla="*/ 948266 h 948266"/>
                  <a:gd name="connsiteX0" fmla="*/ 45117 w 1185294"/>
                  <a:gd name="connsiteY0" fmla="*/ 733777 h 733777"/>
                  <a:gd name="connsiteX1" fmla="*/ 0 w 1185294"/>
                  <a:gd name="connsiteY1" fmla="*/ 28222 h 733777"/>
                  <a:gd name="connsiteX2" fmla="*/ 783812 w 1185294"/>
                  <a:gd name="connsiteY2" fmla="*/ 0 h 733777"/>
                  <a:gd name="connsiteX3" fmla="*/ 1185294 w 1185294"/>
                  <a:gd name="connsiteY3" fmla="*/ 733777 h 733777"/>
                  <a:gd name="connsiteX4" fmla="*/ 45117 w 1185294"/>
                  <a:gd name="connsiteY4" fmla="*/ 733777 h 733777"/>
                  <a:gd name="connsiteX0" fmla="*/ 4005 w 1144182"/>
                  <a:gd name="connsiteY0" fmla="*/ 733777 h 733777"/>
                  <a:gd name="connsiteX1" fmla="*/ 0 w 1144182"/>
                  <a:gd name="connsiteY1" fmla="*/ 5644 h 733777"/>
                  <a:gd name="connsiteX2" fmla="*/ 742700 w 1144182"/>
                  <a:gd name="connsiteY2" fmla="*/ 0 h 733777"/>
                  <a:gd name="connsiteX3" fmla="*/ 1144182 w 1144182"/>
                  <a:gd name="connsiteY3" fmla="*/ 733777 h 733777"/>
                  <a:gd name="connsiteX4" fmla="*/ 4005 w 1144182"/>
                  <a:gd name="connsiteY4" fmla="*/ 733777 h 733777"/>
                  <a:gd name="connsiteX0" fmla="*/ 21625 w 1161802"/>
                  <a:gd name="connsiteY0" fmla="*/ 733777 h 733777"/>
                  <a:gd name="connsiteX1" fmla="*/ 0 w 1161802"/>
                  <a:gd name="connsiteY1" fmla="*/ 5644 h 733777"/>
                  <a:gd name="connsiteX2" fmla="*/ 760320 w 1161802"/>
                  <a:gd name="connsiteY2" fmla="*/ 0 h 733777"/>
                  <a:gd name="connsiteX3" fmla="*/ 1161802 w 1161802"/>
                  <a:gd name="connsiteY3" fmla="*/ 733777 h 733777"/>
                  <a:gd name="connsiteX4" fmla="*/ 21625 w 1161802"/>
                  <a:gd name="connsiteY4" fmla="*/ 733777 h 733777"/>
                  <a:gd name="connsiteX0" fmla="*/ 9878 w 1150055"/>
                  <a:gd name="connsiteY0" fmla="*/ 733777 h 733777"/>
                  <a:gd name="connsiteX1" fmla="*/ 0 w 1150055"/>
                  <a:gd name="connsiteY1" fmla="*/ 5644 h 733777"/>
                  <a:gd name="connsiteX2" fmla="*/ 748573 w 1150055"/>
                  <a:gd name="connsiteY2" fmla="*/ 0 h 733777"/>
                  <a:gd name="connsiteX3" fmla="*/ 1150055 w 1150055"/>
                  <a:gd name="connsiteY3" fmla="*/ 733777 h 733777"/>
                  <a:gd name="connsiteX4" fmla="*/ 9878 w 1150055"/>
                  <a:gd name="connsiteY4" fmla="*/ 733777 h 733777"/>
                  <a:gd name="connsiteX0" fmla="*/ 9878 w 1150055"/>
                  <a:gd name="connsiteY0" fmla="*/ 728132 h 728132"/>
                  <a:gd name="connsiteX1" fmla="*/ 0 w 1150055"/>
                  <a:gd name="connsiteY1" fmla="*/ -1 h 728132"/>
                  <a:gd name="connsiteX2" fmla="*/ 971232 w 1150055"/>
                  <a:gd name="connsiteY2" fmla="*/ 23321 h 728132"/>
                  <a:gd name="connsiteX3" fmla="*/ 1150055 w 1150055"/>
                  <a:gd name="connsiteY3" fmla="*/ 728132 h 728132"/>
                  <a:gd name="connsiteX4" fmla="*/ 9878 w 1150055"/>
                  <a:gd name="connsiteY4" fmla="*/ 728132 h 728132"/>
                  <a:gd name="connsiteX0" fmla="*/ 597 w 1140774"/>
                  <a:gd name="connsiteY0" fmla="*/ 728134 h 728134"/>
                  <a:gd name="connsiteX1" fmla="*/ 5563 w 1140774"/>
                  <a:gd name="connsiteY1" fmla="*/ 0 h 728134"/>
                  <a:gd name="connsiteX2" fmla="*/ 961951 w 1140774"/>
                  <a:gd name="connsiteY2" fmla="*/ 23323 h 728134"/>
                  <a:gd name="connsiteX3" fmla="*/ 1140774 w 1140774"/>
                  <a:gd name="connsiteY3" fmla="*/ 728134 h 728134"/>
                  <a:gd name="connsiteX4" fmla="*/ 597 w 1140774"/>
                  <a:gd name="connsiteY4" fmla="*/ 728134 h 728134"/>
                  <a:gd name="connsiteX0" fmla="*/ 6167 w 1146344"/>
                  <a:gd name="connsiteY0" fmla="*/ 704811 h 704811"/>
                  <a:gd name="connsiteX1" fmla="*/ 0 w 1146344"/>
                  <a:gd name="connsiteY1" fmla="*/ 5641 h 704811"/>
                  <a:gd name="connsiteX2" fmla="*/ 967521 w 1146344"/>
                  <a:gd name="connsiteY2" fmla="*/ 0 h 704811"/>
                  <a:gd name="connsiteX3" fmla="*/ 1146344 w 1146344"/>
                  <a:gd name="connsiteY3" fmla="*/ 704811 h 704811"/>
                  <a:gd name="connsiteX4" fmla="*/ 6167 w 1146344"/>
                  <a:gd name="connsiteY4" fmla="*/ 704811 h 704811"/>
                  <a:gd name="connsiteX0" fmla="*/ 2456 w 1142633"/>
                  <a:gd name="connsiteY0" fmla="*/ 704811 h 704811"/>
                  <a:gd name="connsiteX1" fmla="*/ 0 w 1142633"/>
                  <a:gd name="connsiteY1" fmla="*/ 34607 h 704811"/>
                  <a:gd name="connsiteX2" fmla="*/ 963810 w 1142633"/>
                  <a:gd name="connsiteY2" fmla="*/ 0 h 704811"/>
                  <a:gd name="connsiteX3" fmla="*/ 1142633 w 1142633"/>
                  <a:gd name="connsiteY3" fmla="*/ 704811 h 704811"/>
                  <a:gd name="connsiteX4" fmla="*/ 2456 w 1142633"/>
                  <a:gd name="connsiteY4" fmla="*/ 704811 h 704811"/>
                  <a:gd name="connsiteX0" fmla="*/ 2456 w 1142633"/>
                  <a:gd name="connsiteY0" fmla="*/ 747442 h 747442"/>
                  <a:gd name="connsiteX1" fmla="*/ 0 w 1142633"/>
                  <a:gd name="connsiteY1" fmla="*/ 0 h 747442"/>
                  <a:gd name="connsiteX2" fmla="*/ 963810 w 1142633"/>
                  <a:gd name="connsiteY2" fmla="*/ 42631 h 747442"/>
                  <a:gd name="connsiteX3" fmla="*/ 1142633 w 1142633"/>
                  <a:gd name="connsiteY3" fmla="*/ 747442 h 747442"/>
                  <a:gd name="connsiteX4" fmla="*/ 2456 w 1142633"/>
                  <a:gd name="connsiteY4" fmla="*/ 747442 h 747442"/>
                  <a:gd name="connsiteX0" fmla="*/ 386 w 1140563"/>
                  <a:gd name="connsiteY0" fmla="*/ 708822 h 708822"/>
                  <a:gd name="connsiteX1" fmla="*/ 12774 w 1140563"/>
                  <a:gd name="connsiteY1" fmla="*/ 0 h 708822"/>
                  <a:gd name="connsiteX2" fmla="*/ 961740 w 1140563"/>
                  <a:gd name="connsiteY2" fmla="*/ 4011 h 708822"/>
                  <a:gd name="connsiteX3" fmla="*/ 1140563 w 1140563"/>
                  <a:gd name="connsiteY3" fmla="*/ 708822 h 708822"/>
                  <a:gd name="connsiteX4" fmla="*/ 386 w 1140563"/>
                  <a:gd name="connsiteY4" fmla="*/ 708822 h 708822"/>
                  <a:gd name="connsiteX0" fmla="*/ 596 w 1140773"/>
                  <a:gd name="connsiteY0" fmla="*/ 708822 h 708822"/>
                  <a:gd name="connsiteX1" fmla="*/ 5562 w 1140773"/>
                  <a:gd name="connsiteY1" fmla="*/ 0 h 708822"/>
                  <a:gd name="connsiteX2" fmla="*/ 961950 w 1140773"/>
                  <a:gd name="connsiteY2" fmla="*/ 4011 h 708822"/>
                  <a:gd name="connsiteX3" fmla="*/ 1140773 w 1140773"/>
                  <a:gd name="connsiteY3" fmla="*/ 708822 h 708822"/>
                  <a:gd name="connsiteX4" fmla="*/ 596 w 1140773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9 w 1142632"/>
                  <a:gd name="connsiteY2" fmla="*/ 4011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2632" h="708822">
                    <a:moveTo>
                      <a:pt x="2455" y="708822"/>
                    </a:moveTo>
                    <a:cubicBezTo>
                      <a:pt x="-837" y="381444"/>
                      <a:pt x="3292" y="327378"/>
                      <a:pt x="0" y="0"/>
                    </a:cubicBezTo>
                    <a:lnTo>
                      <a:pt x="963809" y="4011"/>
                    </a:lnTo>
                    <a:lnTo>
                      <a:pt x="1142632" y="708822"/>
                    </a:lnTo>
                    <a:lnTo>
                      <a:pt x="2455" y="70882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사다리꼴 6">
                <a:extLst>
                  <a:ext uri="{FF2B5EF4-FFF2-40B4-BE49-F238E27FC236}">
                    <a16:creationId xmlns:a16="http://schemas.microsoft.com/office/drawing/2014/main" xmlns="" id="{6CC21435-F125-BD4E-9544-993CF8637DF0}"/>
                  </a:ext>
                </a:extLst>
              </p:cNvPr>
              <p:cNvSpPr/>
              <p:nvPr/>
            </p:nvSpPr>
            <p:spPr>
              <a:xfrm rot="10800000">
                <a:off x="8611411" y="0"/>
                <a:ext cx="532405" cy="335622"/>
              </a:xfrm>
              <a:custGeom>
                <a:avLst/>
                <a:gdLst>
                  <a:gd name="connsiteX0" fmla="*/ 0 w 1140177"/>
                  <a:gd name="connsiteY0" fmla="*/ 953911 h 953911"/>
                  <a:gd name="connsiteX1" fmla="*/ 419101 w 1140177"/>
                  <a:gd name="connsiteY1" fmla="*/ 0 h 953911"/>
                  <a:gd name="connsiteX2" fmla="*/ 721076 w 1140177"/>
                  <a:gd name="connsiteY2" fmla="*/ 0 h 953911"/>
                  <a:gd name="connsiteX3" fmla="*/ 1140177 w 1140177"/>
                  <a:gd name="connsiteY3" fmla="*/ 953911 h 953911"/>
                  <a:gd name="connsiteX4" fmla="*/ 0 w 1140177"/>
                  <a:gd name="connsiteY4" fmla="*/ 953911 h 953911"/>
                  <a:gd name="connsiteX0" fmla="*/ 9877 w 1150054"/>
                  <a:gd name="connsiteY0" fmla="*/ 953911 h 953911"/>
                  <a:gd name="connsiteX1" fmla="*/ 0 w 1150054"/>
                  <a:gd name="connsiteY1" fmla="*/ 5645 h 953911"/>
                  <a:gd name="connsiteX2" fmla="*/ 730953 w 1150054"/>
                  <a:gd name="connsiteY2" fmla="*/ 0 h 953911"/>
                  <a:gd name="connsiteX3" fmla="*/ 1150054 w 1150054"/>
                  <a:gd name="connsiteY3" fmla="*/ 953911 h 953911"/>
                  <a:gd name="connsiteX4" fmla="*/ 9877 w 1150054"/>
                  <a:gd name="connsiteY4" fmla="*/ 953911 h 953911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30953 w 1150054"/>
                  <a:gd name="connsiteY2" fmla="*/ 28222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25079 w 1150054"/>
                  <a:gd name="connsiteY2" fmla="*/ 33867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45117 w 1185294"/>
                  <a:gd name="connsiteY0" fmla="*/ 948266 h 948266"/>
                  <a:gd name="connsiteX1" fmla="*/ 0 w 1185294"/>
                  <a:gd name="connsiteY1" fmla="*/ 242711 h 948266"/>
                  <a:gd name="connsiteX2" fmla="*/ 760319 w 1185294"/>
                  <a:gd name="connsiteY2" fmla="*/ 0 h 948266"/>
                  <a:gd name="connsiteX3" fmla="*/ 1185294 w 1185294"/>
                  <a:gd name="connsiteY3" fmla="*/ 948266 h 948266"/>
                  <a:gd name="connsiteX4" fmla="*/ 45117 w 1185294"/>
                  <a:gd name="connsiteY4" fmla="*/ 948266 h 948266"/>
                  <a:gd name="connsiteX0" fmla="*/ 45117 w 1185294"/>
                  <a:gd name="connsiteY0" fmla="*/ 733777 h 733777"/>
                  <a:gd name="connsiteX1" fmla="*/ 0 w 1185294"/>
                  <a:gd name="connsiteY1" fmla="*/ 28222 h 733777"/>
                  <a:gd name="connsiteX2" fmla="*/ 783812 w 1185294"/>
                  <a:gd name="connsiteY2" fmla="*/ 0 h 733777"/>
                  <a:gd name="connsiteX3" fmla="*/ 1185294 w 1185294"/>
                  <a:gd name="connsiteY3" fmla="*/ 733777 h 733777"/>
                  <a:gd name="connsiteX4" fmla="*/ 45117 w 1185294"/>
                  <a:gd name="connsiteY4" fmla="*/ 733777 h 733777"/>
                  <a:gd name="connsiteX0" fmla="*/ 4005 w 1144182"/>
                  <a:gd name="connsiteY0" fmla="*/ 733777 h 733777"/>
                  <a:gd name="connsiteX1" fmla="*/ 0 w 1144182"/>
                  <a:gd name="connsiteY1" fmla="*/ 5644 h 733777"/>
                  <a:gd name="connsiteX2" fmla="*/ 742700 w 1144182"/>
                  <a:gd name="connsiteY2" fmla="*/ 0 h 733777"/>
                  <a:gd name="connsiteX3" fmla="*/ 1144182 w 1144182"/>
                  <a:gd name="connsiteY3" fmla="*/ 733777 h 733777"/>
                  <a:gd name="connsiteX4" fmla="*/ 4005 w 1144182"/>
                  <a:gd name="connsiteY4" fmla="*/ 733777 h 733777"/>
                  <a:gd name="connsiteX0" fmla="*/ 21625 w 1161802"/>
                  <a:gd name="connsiteY0" fmla="*/ 733777 h 733777"/>
                  <a:gd name="connsiteX1" fmla="*/ 0 w 1161802"/>
                  <a:gd name="connsiteY1" fmla="*/ 5644 h 733777"/>
                  <a:gd name="connsiteX2" fmla="*/ 760320 w 1161802"/>
                  <a:gd name="connsiteY2" fmla="*/ 0 h 733777"/>
                  <a:gd name="connsiteX3" fmla="*/ 1161802 w 1161802"/>
                  <a:gd name="connsiteY3" fmla="*/ 733777 h 733777"/>
                  <a:gd name="connsiteX4" fmla="*/ 21625 w 1161802"/>
                  <a:gd name="connsiteY4" fmla="*/ 733777 h 733777"/>
                  <a:gd name="connsiteX0" fmla="*/ 9878 w 1150055"/>
                  <a:gd name="connsiteY0" fmla="*/ 733777 h 733777"/>
                  <a:gd name="connsiteX1" fmla="*/ 0 w 1150055"/>
                  <a:gd name="connsiteY1" fmla="*/ 5644 h 733777"/>
                  <a:gd name="connsiteX2" fmla="*/ 748573 w 1150055"/>
                  <a:gd name="connsiteY2" fmla="*/ 0 h 733777"/>
                  <a:gd name="connsiteX3" fmla="*/ 1150055 w 1150055"/>
                  <a:gd name="connsiteY3" fmla="*/ 733777 h 733777"/>
                  <a:gd name="connsiteX4" fmla="*/ 9878 w 1150055"/>
                  <a:gd name="connsiteY4" fmla="*/ 733777 h 733777"/>
                  <a:gd name="connsiteX0" fmla="*/ 9878 w 1150055"/>
                  <a:gd name="connsiteY0" fmla="*/ 728132 h 728132"/>
                  <a:gd name="connsiteX1" fmla="*/ 0 w 1150055"/>
                  <a:gd name="connsiteY1" fmla="*/ -1 h 728132"/>
                  <a:gd name="connsiteX2" fmla="*/ 971232 w 1150055"/>
                  <a:gd name="connsiteY2" fmla="*/ 23321 h 728132"/>
                  <a:gd name="connsiteX3" fmla="*/ 1150055 w 1150055"/>
                  <a:gd name="connsiteY3" fmla="*/ 728132 h 728132"/>
                  <a:gd name="connsiteX4" fmla="*/ 9878 w 1150055"/>
                  <a:gd name="connsiteY4" fmla="*/ 728132 h 728132"/>
                  <a:gd name="connsiteX0" fmla="*/ 597 w 1140774"/>
                  <a:gd name="connsiteY0" fmla="*/ 728134 h 728134"/>
                  <a:gd name="connsiteX1" fmla="*/ 5563 w 1140774"/>
                  <a:gd name="connsiteY1" fmla="*/ 0 h 728134"/>
                  <a:gd name="connsiteX2" fmla="*/ 961951 w 1140774"/>
                  <a:gd name="connsiteY2" fmla="*/ 23323 h 728134"/>
                  <a:gd name="connsiteX3" fmla="*/ 1140774 w 1140774"/>
                  <a:gd name="connsiteY3" fmla="*/ 728134 h 728134"/>
                  <a:gd name="connsiteX4" fmla="*/ 597 w 1140774"/>
                  <a:gd name="connsiteY4" fmla="*/ 728134 h 728134"/>
                  <a:gd name="connsiteX0" fmla="*/ 6167 w 1146344"/>
                  <a:gd name="connsiteY0" fmla="*/ 704811 h 704811"/>
                  <a:gd name="connsiteX1" fmla="*/ 0 w 1146344"/>
                  <a:gd name="connsiteY1" fmla="*/ 5641 h 704811"/>
                  <a:gd name="connsiteX2" fmla="*/ 967521 w 1146344"/>
                  <a:gd name="connsiteY2" fmla="*/ 0 h 704811"/>
                  <a:gd name="connsiteX3" fmla="*/ 1146344 w 1146344"/>
                  <a:gd name="connsiteY3" fmla="*/ 704811 h 704811"/>
                  <a:gd name="connsiteX4" fmla="*/ 6167 w 1146344"/>
                  <a:gd name="connsiteY4" fmla="*/ 704811 h 704811"/>
                  <a:gd name="connsiteX0" fmla="*/ 2456 w 1142633"/>
                  <a:gd name="connsiteY0" fmla="*/ 704811 h 704811"/>
                  <a:gd name="connsiteX1" fmla="*/ 0 w 1142633"/>
                  <a:gd name="connsiteY1" fmla="*/ 34607 h 704811"/>
                  <a:gd name="connsiteX2" fmla="*/ 963810 w 1142633"/>
                  <a:gd name="connsiteY2" fmla="*/ 0 h 704811"/>
                  <a:gd name="connsiteX3" fmla="*/ 1142633 w 1142633"/>
                  <a:gd name="connsiteY3" fmla="*/ 704811 h 704811"/>
                  <a:gd name="connsiteX4" fmla="*/ 2456 w 1142633"/>
                  <a:gd name="connsiteY4" fmla="*/ 704811 h 704811"/>
                  <a:gd name="connsiteX0" fmla="*/ 2456 w 1142633"/>
                  <a:gd name="connsiteY0" fmla="*/ 747442 h 747442"/>
                  <a:gd name="connsiteX1" fmla="*/ 0 w 1142633"/>
                  <a:gd name="connsiteY1" fmla="*/ 0 h 747442"/>
                  <a:gd name="connsiteX2" fmla="*/ 963810 w 1142633"/>
                  <a:gd name="connsiteY2" fmla="*/ 42631 h 747442"/>
                  <a:gd name="connsiteX3" fmla="*/ 1142633 w 1142633"/>
                  <a:gd name="connsiteY3" fmla="*/ 747442 h 747442"/>
                  <a:gd name="connsiteX4" fmla="*/ 2456 w 1142633"/>
                  <a:gd name="connsiteY4" fmla="*/ 747442 h 747442"/>
                  <a:gd name="connsiteX0" fmla="*/ 386 w 1140563"/>
                  <a:gd name="connsiteY0" fmla="*/ 708822 h 708822"/>
                  <a:gd name="connsiteX1" fmla="*/ 12774 w 1140563"/>
                  <a:gd name="connsiteY1" fmla="*/ 0 h 708822"/>
                  <a:gd name="connsiteX2" fmla="*/ 961740 w 1140563"/>
                  <a:gd name="connsiteY2" fmla="*/ 4011 h 708822"/>
                  <a:gd name="connsiteX3" fmla="*/ 1140563 w 1140563"/>
                  <a:gd name="connsiteY3" fmla="*/ 708822 h 708822"/>
                  <a:gd name="connsiteX4" fmla="*/ 386 w 1140563"/>
                  <a:gd name="connsiteY4" fmla="*/ 708822 h 708822"/>
                  <a:gd name="connsiteX0" fmla="*/ 596 w 1140773"/>
                  <a:gd name="connsiteY0" fmla="*/ 708822 h 708822"/>
                  <a:gd name="connsiteX1" fmla="*/ 5562 w 1140773"/>
                  <a:gd name="connsiteY1" fmla="*/ 0 h 708822"/>
                  <a:gd name="connsiteX2" fmla="*/ 961950 w 1140773"/>
                  <a:gd name="connsiteY2" fmla="*/ 4011 h 708822"/>
                  <a:gd name="connsiteX3" fmla="*/ 1140773 w 1140773"/>
                  <a:gd name="connsiteY3" fmla="*/ 708822 h 708822"/>
                  <a:gd name="connsiteX4" fmla="*/ 596 w 1140773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9 w 1142632"/>
                  <a:gd name="connsiteY2" fmla="*/ 4011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1072834 w 1142632"/>
                  <a:gd name="connsiteY2" fmla="*/ 28654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9 w 1142632"/>
                  <a:gd name="connsiteY2" fmla="*/ 28654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1036491 w 1142632"/>
                  <a:gd name="connsiteY2" fmla="*/ 4010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29456 h 729456"/>
                  <a:gd name="connsiteX1" fmla="*/ 0 w 1142632"/>
                  <a:gd name="connsiteY1" fmla="*/ 20634 h 729456"/>
                  <a:gd name="connsiteX2" fmla="*/ 963807 w 1142632"/>
                  <a:gd name="connsiteY2" fmla="*/ 0 h 729456"/>
                  <a:gd name="connsiteX3" fmla="*/ 1142632 w 1142632"/>
                  <a:gd name="connsiteY3" fmla="*/ 729456 h 729456"/>
                  <a:gd name="connsiteX4" fmla="*/ 2455 w 1142632"/>
                  <a:gd name="connsiteY4" fmla="*/ 729456 h 729456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7 w 1142632"/>
                  <a:gd name="connsiteY2" fmla="*/ 40977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29454 h 729454"/>
                  <a:gd name="connsiteX1" fmla="*/ 0 w 1142632"/>
                  <a:gd name="connsiteY1" fmla="*/ 20632 h 729454"/>
                  <a:gd name="connsiteX2" fmla="*/ 963807 w 1142632"/>
                  <a:gd name="connsiteY2" fmla="*/ 0 h 729454"/>
                  <a:gd name="connsiteX3" fmla="*/ 1142632 w 1142632"/>
                  <a:gd name="connsiteY3" fmla="*/ 729454 h 729454"/>
                  <a:gd name="connsiteX4" fmla="*/ 2455 w 1142632"/>
                  <a:gd name="connsiteY4" fmla="*/ 729454 h 729454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7 w 1142632"/>
                  <a:gd name="connsiteY2" fmla="*/ 4012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39578 w 1142632"/>
                  <a:gd name="connsiteY2" fmla="*/ 4012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2632" h="708822">
                    <a:moveTo>
                      <a:pt x="2455" y="708822"/>
                    </a:moveTo>
                    <a:cubicBezTo>
                      <a:pt x="-837" y="381444"/>
                      <a:pt x="3292" y="327378"/>
                      <a:pt x="0" y="0"/>
                    </a:cubicBezTo>
                    <a:lnTo>
                      <a:pt x="939578" y="4012"/>
                    </a:lnTo>
                    <a:lnTo>
                      <a:pt x="1142632" y="708822"/>
                    </a:lnTo>
                    <a:lnTo>
                      <a:pt x="2455" y="70882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13">
              <a:extLst>
                <a:ext uri="{FF2B5EF4-FFF2-40B4-BE49-F238E27FC236}">
                  <a16:creationId xmlns:a16="http://schemas.microsoft.com/office/drawing/2014/main" xmlns="" id="{6BF6C55D-1490-8548-8817-33A15550F5DA}"/>
                </a:ext>
              </a:extLst>
            </p:cNvPr>
            <p:cNvGrpSpPr/>
            <p:nvPr/>
          </p:nvGrpSpPr>
          <p:grpSpPr>
            <a:xfrm>
              <a:off x="-2" y="6064841"/>
              <a:ext cx="1174046" cy="91441"/>
              <a:chOff x="-2" y="6064841"/>
              <a:chExt cx="1174046" cy="91441"/>
            </a:xfrm>
          </p:grpSpPr>
          <p:sp>
            <p:nvSpPr>
              <p:cNvPr id="27" name="직사각형 14">
                <a:extLst>
                  <a:ext uri="{FF2B5EF4-FFF2-40B4-BE49-F238E27FC236}">
                    <a16:creationId xmlns:a16="http://schemas.microsoft.com/office/drawing/2014/main" xmlns="" id="{D5BEF594-9FF5-2441-A9F4-CBF0E336A3A3}"/>
                  </a:ext>
                </a:extLst>
              </p:cNvPr>
              <p:cNvSpPr/>
              <p:nvPr/>
            </p:nvSpPr>
            <p:spPr>
              <a:xfrm>
                <a:off x="-1" y="6110563"/>
                <a:ext cx="1174045" cy="4571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15">
                <a:extLst>
                  <a:ext uri="{FF2B5EF4-FFF2-40B4-BE49-F238E27FC236}">
                    <a16:creationId xmlns:a16="http://schemas.microsoft.com/office/drawing/2014/main" xmlns="" id="{9004A61F-C10B-7540-B01B-CBEE43D07328}"/>
                  </a:ext>
                </a:extLst>
              </p:cNvPr>
              <p:cNvSpPr/>
              <p:nvPr/>
            </p:nvSpPr>
            <p:spPr>
              <a:xfrm flipV="1">
                <a:off x="-2" y="6064841"/>
                <a:ext cx="739424" cy="4571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xmlns="" id="{86AE215D-D41F-FF49-A2DC-385E2AE29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4333" y="6356348"/>
            <a:ext cx="25879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ln w="9525"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Real Time Ubiquitous Systems Lab.</a:t>
            </a:r>
            <a:endParaRPr lang="ko-KR" altLang="en-US" dirty="0"/>
          </a:p>
        </p:txBody>
      </p:sp>
      <p:cxnSp>
        <p:nvCxnSpPr>
          <p:cNvPr id="33" name="직선 연결선 12">
            <a:extLst>
              <a:ext uri="{FF2B5EF4-FFF2-40B4-BE49-F238E27FC236}">
                <a16:creationId xmlns:a16="http://schemas.microsoft.com/office/drawing/2014/main" xmlns="" id="{676D7B5C-58B0-AC49-A184-7E01ED263E61}"/>
              </a:ext>
            </a:extLst>
          </p:cNvPr>
          <p:cNvCxnSpPr>
            <a:cxnSpLocks/>
          </p:cNvCxnSpPr>
          <p:nvPr/>
        </p:nvCxnSpPr>
        <p:spPr>
          <a:xfrm flipH="1">
            <a:off x="628651" y="1032940"/>
            <a:ext cx="4311839" cy="0"/>
          </a:xfrm>
          <a:prstGeom prst="line">
            <a:avLst/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7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C0C2CA9-8308-4943-AED3-BD5D03157AD4}" type="datetime4">
              <a:rPr lang="en-US" altLang="ko-KR" smtClean="0"/>
              <a:t>March 22, 2021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Real Time Ubiquitous Systems Lab.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9F0-9D9D-49FB-A19A-911E9128BC5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3" name="그룹 10">
            <a:extLst>
              <a:ext uri="{FF2B5EF4-FFF2-40B4-BE49-F238E27FC236}">
                <a16:creationId xmlns:a16="http://schemas.microsoft.com/office/drawing/2014/main" xmlns="" id="{65BC47A2-1724-0A4B-9CBF-38AE99185429}"/>
              </a:ext>
            </a:extLst>
          </p:cNvPr>
          <p:cNvGrpSpPr/>
          <p:nvPr/>
        </p:nvGrpSpPr>
        <p:grpSpPr>
          <a:xfrm>
            <a:off x="-2" y="-2128"/>
            <a:ext cx="9144002" cy="6158410"/>
            <a:chOff x="-2" y="-2128"/>
            <a:chExt cx="9144002" cy="6158410"/>
          </a:xfrm>
        </p:grpSpPr>
        <p:grpSp>
          <p:nvGrpSpPr>
            <p:cNvPr id="14" name="그룹 11">
              <a:extLst>
                <a:ext uri="{FF2B5EF4-FFF2-40B4-BE49-F238E27FC236}">
                  <a16:creationId xmlns:a16="http://schemas.microsoft.com/office/drawing/2014/main" xmlns="" id="{4235C3FF-71B1-3F40-809A-02DD10F6E302}"/>
                </a:ext>
              </a:extLst>
            </p:cNvPr>
            <p:cNvGrpSpPr/>
            <p:nvPr/>
          </p:nvGrpSpPr>
          <p:grpSpPr>
            <a:xfrm>
              <a:off x="7953740" y="-2128"/>
              <a:ext cx="1190260" cy="337750"/>
              <a:chOff x="7953740" y="-2128"/>
              <a:chExt cx="1190260" cy="337750"/>
            </a:xfrm>
          </p:grpSpPr>
          <p:sp>
            <p:nvSpPr>
              <p:cNvPr id="18" name="사다리꼴 6">
                <a:extLst>
                  <a:ext uri="{FF2B5EF4-FFF2-40B4-BE49-F238E27FC236}">
                    <a16:creationId xmlns:a16="http://schemas.microsoft.com/office/drawing/2014/main" xmlns="" id="{AF715149-14DF-EB4A-9260-7C10564F0F86}"/>
                  </a:ext>
                </a:extLst>
              </p:cNvPr>
              <p:cNvSpPr/>
              <p:nvPr/>
            </p:nvSpPr>
            <p:spPr>
              <a:xfrm rot="10800000">
                <a:off x="7953740" y="-2128"/>
                <a:ext cx="1190080" cy="337749"/>
              </a:xfrm>
              <a:custGeom>
                <a:avLst/>
                <a:gdLst>
                  <a:gd name="connsiteX0" fmla="*/ 0 w 1140177"/>
                  <a:gd name="connsiteY0" fmla="*/ 953911 h 953911"/>
                  <a:gd name="connsiteX1" fmla="*/ 419101 w 1140177"/>
                  <a:gd name="connsiteY1" fmla="*/ 0 h 953911"/>
                  <a:gd name="connsiteX2" fmla="*/ 721076 w 1140177"/>
                  <a:gd name="connsiteY2" fmla="*/ 0 h 953911"/>
                  <a:gd name="connsiteX3" fmla="*/ 1140177 w 1140177"/>
                  <a:gd name="connsiteY3" fmla="*/ 953911 h 953911"/>
                  <a:gd name="connsiteX4" fmla="*/ 0 w 1140177"/>
                  <a:gd name="connsiteY4" fmla="*/ 953911 h 953911"/>
                  <a:gd name="connsiteX0" fmla="*/ 9877 w 1150054"/>
                  <a:gd name="connsiteY0" fmla="*/ 953911 h 953911"/>
                  <a:gd name="connsiteX1" fmla="*/ 0 w 1150054"/>
                  <a:gd name="connsiteY1" fmla="*/ 5645 h 953911"/>
                  <a:gd name="connsiteX2" fmla="*/ 730953 w 1150054"/>
                  <a:gd name="connsiteY2" fmla="*/ 0 h 953911"/>
                  <a:gd name="connsiteX3" fmla="*/ 1150054 w 1150054"/>
                  <a:gd name="connsiteY3" fmla="*/ 953911 h 953911"/>
                  <a:gd name="connsiteX4" fmla="*/ 9877 w 1150054"/>
                  <a:gd name="connsiteY4" fmla="*/ 953911 h 953911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30953 w 1150054"/>
                  <a:gd name="connsiteY2" fmla="*/ 28222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25079 w 1150054"/>
                  <a:gd name="connsiteY2" fmla="*/ 33867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45117 w 1185294"/>
                  <a:gd name="connsiteY0" fmla="*/ 948266 h 948266"/>
                  <a:gd name="connsiteX1" fmla="*/ 0 w 1185294"/>
                  <a:gd name="connsiteY1" fmla="*/ 242711 h 948266"/>
                  <a:gd name="connsiteX2" fmla="*/ 760319 w 1185294"/>
                  <a:gd name="connsiteY2" fmla="*/ 0 h 948266"/>
                  <a:gd name="connsiteX3" fmla="*/ 1185294 w 1185294"/>
                  <a:gd name="connsiteY3" fmla="*/ 948266 h 948266"/>
                  <a:gd name="connsiteX4" fmla="*/ 45117 w 1185294"/>
                  <a:gd name="connsiteY4" fmla="*/ 948266 h 948266"/>
                  <a:gd name="connsiteX0" fmla="*/ 45117 w 1185294"/>
                  <a:gd name="connsiteY0" fmla="*/ 733777 h 733777"/>
                  <a:gd name="connsiteX1" fmla="*/ 0 w 1185294"/>
                  <a:gd name="connsiteY1" fmla="*/ 28222 h 733777"/>
                  <a:gd name="connsiteX2" fmla="*/ 783812 w 1185294"/>
                  <a:gd name="connsiteY2" fmla="*/ 0 h 733777"/>
                  <a:gd name="connsiteX3" fmla="*/ 1185294 w 1185294"/>
                  <a:gd name="connsiteY3" fmla="*/ 733777 h 733777"/>
                  <a:gd name="connsiteX4" fmla="*/ 45117 w 1185294"/>
                  <a:gd name="connsiteY4" fmla="*/ 733777 h 733777"/>
                  <a:gd name="connsiteX0" fmla="*/ 4005 w 1144182"/>
                  <a:gd name="connsiteY0" fmla="*/ 733777 h 733777"/>
                  <a:gd name="connsiteX1" fmla="*/ 0 w 1144182"/>
                  <a:gd name="connsiteY1" fmla="*/ 5644 h 733777"/>
                  <a:gd name="connsiteX2" fmla="*/ 742700 w 1144182"/>
                  <a:gd name="connsiteY2" fmla="*/ 0 h 733777"/>
                  <a:gd name="connsiteX3" fmla="*/ 1144182 w 1144182"/>
                  <a:gd name="connsiteY3" fmla="*/ 733777 h 733777"/>
                  <a:gd name="connsiteX4" fmla="*/ 4005 w 1144182"/>
                  <a:gd name="connsiteY4" fmla="*/ 733777 h 733777"/>
                  <a:gd name="connsiteX0" fmla="*/ 21625 w 1161802"/>
                  <a:gd name="connsiteY0" fmla="*/ 733777 h 733777"/>
                  <a:gd name="connsiteX1" fmla="*/ 0 w 1161802"/>
                  <a:gd name="connsiteY1" fmla="*/ 5644 h 733777"/>
                  <a:gd name="connsiteX2" fmla="*/ 760320 w 1161802"/>
                  <a:gd name="connsiteY2" fmla="*/ 0 h 733777"/>
                  <a:gd name="connsiteX3" fmla="*/ 1161802 w 1161802"/>
                  <a:gd name="connsiteY3" fmla="*/ 733777 h 733777"/>
                  <a:gd name="connsiteX4" fmla="*/ 21625 w 1161802"/>
                  <a:gd name="connsiteY4" fmla="*/ 733777 h 733777"/>
                  <a:gd name="connsiteX0" fmla="*/ 9878 w 1150055"/>
                  <a:gd name="connsiteY0" fmla="*/ 733777 h 733777"/>
                  <a:gd name="connsiteX1" fmla="*/ 0 w 1150055"/>
                  <a:gd name="connsiteY1" fmla="*/ 5644 h 733777"/>
                  <a:gd name="connsiteX2" fmla="*/ 748573 w 1150055"/>
                  <a:gd name="connsiteY2" fmla="*/ 0 h 733777"/>
                  <a:gd name="connsiteX3" fmla="*/ 1150055 w 1150055"/>
                  <a:gd name="connsiteY3" fmla="*/ 733777 h 733777"/>
                  <a:gd name="connsiteX4" fmla="*/ 9878 w 1150055"/>
                  <a:gd name="connsiteY4" fmla="*/ 733777 h 733777"/>
                  <a:gd name="connsiteX0" fmla="*/ 9878 w 1150055"/>
                  <a:gd name="connsiteY0" fmla="*/ 728132 h 728132"/>
                  <a:gd name="connsiteX1" fmla="*/ 0 w 1150055"/>
                  <a:gd name="connsiteY1" fmla="*/ -1 h 728132"/>
                  <a:gd name="connsiteX2" fmla="*/ 971232 w 1150055"/>
                  <a:gd name="connsiteY2" fmla="*/ 23321 h 728132"/>
                  <a:gd name="connsiteX3" fmla="*/ 1150055 w 1150055"/>
                  <a:gd name="connsiteY3" fmla="*/ 728132 h 728132"/>
                  <a:gd name="connsiteX4" fmla="*/ 9878 w 1150055"/>
                  <a:gd name="connsiteY4" fmla="*/ 728132 h 728132"/>
                  <a:gd name="connsiteX0" fmla="*/ 597 w 1140774"/>
                  <a:gd name="connsiteY0" fmla="*/ 728134 h 728134"/>
                  <a:gd name="connsiteX1" fmla="*/ 5563 w 1140774"/>
                  <a:gd name="connsiteY1" fmla="*/ 0 h 728134"/>
                  <a:gd name="connsiteX2" fmla="*/ 961951 w 1140774"/>
                  <a:gd name="connsiteY2" fmla="*/ 23323 h 728134"/>
                  <a:gd name="connsiteX3" fmla="*/ 1140774 w 1140774"/>
                  <a:gd name="connsiteY3" fmla="*/ 728134 h 728134"/>
                  <a:gd name="connsiteX4" fmla="*/ 597 w 1140774"/>
                  <a:gd name="connsiteY4" fmla="*/ 728134 h 728134"/>
                  <a:gd name="connsiteX0" fmla="*/ 6167 w 1146344"/>
                  <a:gd name="connsiteY0" fmla="*/ 704811 h 704811"/>
                  <a:gd name="connsiteX1" fmla="*/ 0 w 1146344"/>
                  <a:gd name="connsiteY1" fmla="*/ 5641 h 704811"/>
                  <a:gd name="connsiteX2" fmla="*/ 967521 w 1146344"/>
                  <a:gd name="connsiteY2" fmla="*/ 0 h 704811"/>
                  <a:gd name="connsiteX3" fmla="*/ 1146344 w 1146344"/>
                  <a:gd name="connsiteY3" fmla="*/ 704811 h 704811"/>
                  <a:gd name="connsiteX4" fmla="*/ 6167 w 1146344"/>
                  <a:gd name="connsiteY4" fmla="*/ 704811 h 704811"/>
                  <a:gd name="connsiteX0" fmla="*/ 2456 w 1142633"/>
                  <a:gd name="connsiteY0" fmla="*/ 704811 h 704811"/>
                  <a:gd name="connsiteX1" fmla="*/ 0 w 1142633"/>
                  <a:gd name="connsiteY1" fmla="*/ 34607 h 704811"/>
                  <a:gd name="connsiteX2" fmla="*/ 963810 w 1142633"/>
                  <a:gd name="connsiteY2" fmla="*/ 0 h 704811"/>
                  <a:gd name="connsiteX3" fmla="*/ 1142633 w 1142633"/>
                  <a:gd name="connsiteY3" fmla="*/ 704811 h 704811"/>
                  <a:gd name="connsiteX4" fmla="*/ 2456 w 1142633"/>
                  <a:gd name="connsiteY4" fmla="*/ 704811 h 704811"/>
                  <a:gd name="connsiteX0" fmla="*/ 2456 w 1142633"/>
                  <a:gd name="connsiteY0" fmla="*/ 747442 h 747442"/>
                  <a:gd name="connsiteX1" fmla="*/ 0 w 1142633"/>
                  <a:gd name="connsiteY1" fmla="*/ 0 h 747442"/>
                  <a:gd name="connsiteX2" fmla="*/ 963810 w 1142633"/>
                  <a:gd name="connsiteY2" fmla="*/ 42631 h 747442"/>
                  <a:gd name="connsiteX3" fmla="*/ 1142633 w 1142633"/>
                  <a:gd name="connsiteY3" fmla="*/ 747442 h 747442"/>
                  <a:gd name="connsiteX4" fmla="*/ 2456 w 1142633"/>
                  <a:gd name="connsiteY4" fmla="*/ 747442 h 747442"/>
                  <a:gd name="connsiteX0" fmla="*/ 386 w 1140563"/>
                  <a:gd name="connsiteY0" fmla="*/ 708822 h 708822"/>
                  <a:gd name="connsiteX1" fmla="*/ 12774 w 1140563"/>
                  <a:gd name="connsiteY1" fmla="*/ 0 h 708822"/>
                  <a:gd name="connsiteX2" fmla="*/ 961740 w 1140563"/>
                  <a:gd name="connsiteY2" fmla="*/ 4011 h 708822"/>
                  <a:gd name="connsiteX3" fmla="*/ 1140563 w 1140563"/>
                  <a:gd name="connsiteY3" fmla="*/ 708822 h 708822"/>
                  <a:gd name="connsiteX4" fmla="*/ 386 w 1140563"/>
                  <a:gd name="connsiteY4" fmla="*/ 708822 h 708822"/>
                  <a:gd name="connsiteX0" fmla="*/ 596 w 1140773"/>
                  <a:gd name="connsiteY0" fmla="*/ 708822 h 708822"/>
                  <a:gd name="connsiteX1" fmla="*/ 5562 w 1140773"/>
                  <a:gd name="connsiteY1" fmla="*/ 0 h 708822"/>
                  <a:gd name="connsiteX2" fmla="*/ 961950 w 1140773"/>
                  <a:gd name="connsiteY2" fmla="*/ 4011 h 708822"/>
                  <a:gd name="connsiteX3" fmla="*/ 1140773 w 1140773"/>
                  <a:gd name="connsiteY3" fmla="*/ 708822 h 708822"/>
                  <a:gd name="connsiteX4" fmla="*/ 596 w 1140773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9 w 1142632"/>
                  <a:gd name="connsiteY2" fmla="*/ 4011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1045100 w 1142632"/>
                  <a:gd name="connsiteY2" fmla="*/ 4011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90905 w 1142632"/>
                  <a:gd name="connsiteY2" fmla="*/ 4011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2632" h="708822">
                    <a:moveTo>
                      <a:pt x="2455" y="708822"/>
                    </a:moveTo>
                    <a:cubicBezTo>
                      <a:pt x="-837" y="381444"/>
                      <a:pt x="3292" y="327378"/>
                      <a:pt x="0" y="0"/>
                    </a:cubicBezTo>
                    <a:lnTo>
                      <a:pt x="990905" y="4011"/>
                    </a:lnTo>
                    <a:lnTo>
                      <a:pt x="1142632" y="708822"/>
                    </a:lnTo>
                    <a:lnTo>
                      <a:pt x="2455" y="70882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다리꼴 6">
                <a:extLst>
                  <a:ext uri="{FF2B5EF4-FFF2-40B4-BE49-F238E27FC236}">
                    <a16:creationId xmlns:a16="http://schemas.microsoft.com/office/drawing/2014/main" xmlns="" id="{C162006F-E4F7-2F4A-941B-747E1F045A33}"/>
                  </a:ext>
                </a:extLst>
              </p:cNvPr>
              <p:cNvSpPr/>
              <p:nvPr/>
            </p:nvSpPr>
            <p:spPr>
              <a:xfrm rot="10800000">
                <a:off x="8235797" y="-2128"/>
                <a:ext cx="908203" cy="337750"/>
              </a:xfrm>
              <a:custGeom>
                <a:avLst/>
                <a:gdLst>
                  <a:gd name="connsiteX0" fmla="*/ 0 w 1140177"/>
                  <a:gd name="connsiteY0" fmla="*/ 953911 h 953911"/>
                  <a:gd name="connsiteX1" fmla="*/ 419101 w 1140177"/>
                  <a:gd name="connsiteY1" fmla="*/ 0 h 953911"/>
                  <a:gd name="connsiteX2" fmla="*/ 721076 w 1140177"/>
                  <a:gd name="connsiteY2" fmla="*/ 0 h 953911"/>
                  <a:gd name="connsiteX3" fmla="*/ 1140177 w 1140177"/>
                  <a:gd name="connsiteY3" fmla="*/ 953911 h 953911"/>
                  <a:gd name="connsiteX4" fmla="*/ 0 w 1140177"/>
                  <a:gd name="connsiteY4" fmla="*/ 953911 h 953911"/>
                  <a:gd name="connsiteX0" fmla="*/ 9877 w 1150054"/>
                  <a:gd name="connsiteY0" fmla="*/ 953911 h 953911"/>
                  <a:gd name="connsiteX1" fmla="*/ 0 w 1150054"/>
                  <a:gd name="connsiteY1" fmla="*/ 5645 h 953911"/>
                  <a:gd name="connsiteX2" fmla="*/ 730953 w 1150054"/>
                  <a:gd name="connsiteY2" fmla="*/ 0 h 953911"/>
                  <a:gd name="connsiteX3" fmla="*/ 1150054 w 1150054"/>
                  <a:gd name="connsiteY3" fmla="*/ 953911 h 953911"/>
                  <a:gd name="connsiteX4" fmla="*/ 9877 w 1150054"/>
                  <a:gd name="connsiteY4" fmla="*/ 953911 h 953911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30953 w 1150054"/>
                  <a:gd name="connsiteY2" fmla="*/ 28222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25079 w 1150054"/>
                  <a:gd name="connsiteY2" fmla="*/ 33867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45117 w 1185294"/>
                  <a:gd name="connsiteY0" fmla="*/ 948266 h 948266"/>
                  <a:gd name="connsiteX1" fmla="*/ 0 w 1185294"/>
                  <a:gd name="connsiteY1" fmla="*/ 242711 h 948266"/>
                  <a:gd name="connsiteX2" fmla="*/ 760319 w 1185294"/>
                  <a:gd name="connsiteY2" fmla="*/ 0 h 948266"/>
                  <a:gd name="connsiteX3" fmla="*/ 1185294 w 1185294"/>
                  <a:gd name="connsiteY3" fmla="*/ 948266 h 948266"/>
                  <a:gd name="connsiteX4" fmla="*/ 45117 w 1185294"/>
                  <a:gd name="connsiteY4" fmla="*/ 948266 h 948266"/>
                  <a:gd name="connsiteX0" fmla="*/ 45117 w 1185294"/>
                  <a:gd name="connsiteY0" fmla="*/ 733777 h 733777"/>
                  <a:gd name="connsiteX1" fmla="*/ 0 w 1185294"/>
                  <a:gd name="connsiteY1" fmla="*/ 28222 h 733777"/>
                  <a:gd name="connsiteX2" fmla="*/ 783812 w 1185294"/>
                  <a:gd name="connsiteY2" fmla="*/ 0 h 733777"/>
                  <a:gd name="connsiteX3" fmla="*/ 1185294 w 1185294"/>
                  <a:gd name="connsiteY3" fmla="*/ 733777 h 733777"/>
                  <a:gd name="connsiteX4" fmla="*/ 45117 w 1185294"/>
                  <a:gd name="connsiteY4" fmla="*/ 733777 h 733777"/>
                  <a:gd name="connsiteX0" fmla="*/ 4005 w 1144182"/>
                  <a:gd name="connsiteY0" fmla="*/ 733777 h 733777"/>
                  <a:gd name="connsiteX1" fmla="*/ 0 w 1144182"/>
                  <a:gd name="connsiteY1" fmla="*/ 5644 h 733777"/>
                  <a:gd name="connsiteX2" fmla="*/ 742700 w 1144182"/>
                  <a:gd name="connsiteY2" fmla="*/ 0 h 733777"/>
                  <a:gd name="connsiteX3" fmla="*/ 1144182 w 1144182"/>
                  <a:gd name="connsiteY3" fmla="*/ 733777 h 733777"/>
                  <a:gd name="connsiteX4" fmla="*/ 4005 w 1144182"/>
                  <a:gd name="connsiteY4" fmla="*/ 733777 h 733777"/>
                  <a:gd name="connsiteX0" fmla="*/ 21625 w 1161802"/>
                  <a:gd name="connsiteY0" fmla="*/ 733777 h 733777"/>
                  <a:gd name="connsiteX1" fmla="*/ 0 w 1161802"/>
                  <a:gd name="connsiteY1" fmla="*/ 5644 h 733777"/>
                  <a:gd name="connsiteX2" fmla="*/ 760320 w 1161802"/>
                  <a:gd name="connsiteY2" fmla="*/ 0 h 733777"/>
                  <a:gd name="connsiteX3" fmla="*/ 1161802 w 1161802"/>
                  <a:gd name="connsiteY3" fmla="*/ 733777 h 733777"/>
                  <a:gd name="connsiteX4" fmla="*/ 21625 w 1161802"/>
                  <a:gd name="connsiteY4" fmla="*/ 733777 h 733777"/>
                  <a:gd name="connsiteX0" fmla="*/ 9878 w 1150055"/>
                  <a:gd name="connsiteY0" fmla="*/ 733777 h 733777"/>
                  <a:gd name="connsiteX1" fmla="*/ 0 w 1150055"/>
                  <a:gd name="connsiteY1" fmla="*/ 5644 h 733777"/>
                  <a:gd name="connsiteX2" fmla="*/ 748573 w 1150055"/>
                  <a:gd name="connsiteY2" fmla="*/ 0 h 733777"/>
                  <a:gd name="connsiteX3" fmla="*/ 1150055 w 1150055"/>
                  <a:gd name="connsiteY3" fmla="*/ 733777 h 733777"/>
                  <a:gd name="connsiteX4" fmla="*/ 9878 w 1150055"/>
                  <a:gd name="connsiteY4" fmla="*/ 733777 h 733777"/>
                  <a:gd name="connsiteX0" fmla="*/ 9878 w 1150055"/>
                  <a:gd name="connsiteY0" fmla="*/ 728132 h 728132"/>
                  <a:gd name="connsiteX1" fmla="*/ 0 w 1150055"/>
                  <a:gd name="connsiteY1" fmla="*/ -1 h 728132"/>
                  <a:gd name="connsiteX2" fmla="*/ 971232 w 1150055"/>
                  <a:gd name="connsiteY2" fmla="*/ 23321 h 728132"/>
                  <a:gd name="connsiteX3" fmla="*/ 1150055 w 1150055"/>
                  <a:gd name="connsiteY3" fmla="*/ 728132 h 728132"/>
                  <a:gd name="connsiteX4" fmla="*/ 9878 w 1150055"/>
                  <a:gd name="connsiteY4" fmla="*/ 728132 h 728132"/>
                  <a:gd name="connsiteX0" fmla="*/ 597 w 1140774"/>
                  <a:gd name="connsiteY0" fmla="*/ 728134 h 728134"/>
                  <a:gd name="connsiteX1" fmla="*/ 5563 w 1140774"/>
                  <a:gd name="connsiteY1" fmla="*/ 0 h 728134"/>
                  <a:gd name="connsiteX2" fmla="*/ 961951 w 1140774"/>
                  <a:gd name="connsiteY2" fmla="*/ 23323 h 728134"/>
                  <a:gd name="connsiteX3" fmla="*/ 1140774 w 1140774"/>
                  <a:gd name="connsiteY3" fmla="*/ 728134 h 728134"/>
                  <a:gd name="connsiteX4" fmla="*/ 597 w 1140774"/>
                  <a:gd name="connsiteY4" fmla="*/ 728134 h 728134"/>
                  <a:gd name="connsiteX0" fmla="*/ 6167 w 1146344"/>
                  <a:gd name="connsiteY0" fmla="*/ 704811 h 704811"/>
                  <a:gd name="connsiteX1" fmla="*/ 0 w 1146344"/>
                  <a:gd name="connsiteY1" fmla="*/ 5641 h 704811"/>
                  <a:gd name="connsiteX2" fmla="*/ 967521 w 1146344"/>
                  <a:gd name="connsiteY2" fmla="*/ 0 h 704811"/>
                  <a:gd name="connsiteX3" fmla="*/ 1146344 w 1146344"/>
                  <a:gd name="connsiteY3" fmla="*/ 704811 h 704811"/>
                  <a:gd name="connsiteX4" fmla="*/ 6167 w 1146344"/>
                  <a:gd name="connsiteY4" fmla="*/ 704811 h 704811"/>
                  <a:gd name="connsiteX0" fmla="*/ 2456 w 1142633"/>
                  <a:gd name="connsiteY0" fmla="*/ 704811 h 704811"/>
                  <a:gd name="connsiteX1" fmla="*/ 0 w 1142633"/>
                  <a:gd name="connsiteY1" fmla="*/ 34607 h 704811"/>
                  <a:gd name="connsiteX2" fmla="*/ 963810 w 1142633"/>
                  <a:gd name="connsiteY2" fmla="*/ 0 h 704811"/>
                  <a:gd name="connsiteX3" fmla="*/ 1142633 w 1142633"/>
                  <a:gd name="connsiteY3" fmla="*/ 704811 h 704811"/>
                  <a:gd name="connsiteX4" fmla="*/ 2456 w 1142633"/>
                  <a:gd name="connsiteY4" fmla="*/ 704811 h 704811"/>
                  <a:gd name="connsiteX0" fmla="*/ 2456 w 1142633"/>
                  <a:gd name="connsiteY0" fmla="*/ 747442 h 747442"/>
                  <a:gd name="connsiteX1" fmla="*/ 0 w 1142633"/>
                  <a:gd name="connsiteY1" fmla="*/ 0 h 747442"/>
                  <a:gd name="connsiteX2" fmla="*/ 963810 w 1142633"/>
                  <a:gd name="connsiteY2" fmla="*/ 42631 h 747442"/>
                  <a:gd name="connsiteX3" fmla="*/ 1142633 w 1142633"/>
                  <a:gd name="connsiteY3" fmla="*/ 747442 h 747442"/>
                  <a:gd name="connsiteX4" fmla="*/ 2456 w 1142633"/>
                  <a:gd name="connsiteY4" fmla="*/ 747442 h 747442"/>
                  <a:gd name="connsiteX0" fmla="*/ 386 w 1140563"/>
                  <a:gd name="connsiteY0" fmla="*/ 708822 h 708822"/>
                  <a:gd name="connsiteX1" fmla="*/ 12774 w 1140563"/>
                  <a:gd name="connsiteY1" fmla="*/ 0 h 708822"/>
                  <a:gd name="connsiteX2" fmla="*/ 961740 w 1140563"/>
                  <a:gd name="connsiteY2" fmla="*/ 4011 h 708822"/>
                  <a:gd name="connsiteX3" fmla="*/ 1140563 w 1140563"/>
                  <a:gd name="connsiteY3" fmla="*/ 708822 h 708822"/>
                  <a:gd name="connsiteX4" fmla="*/ 386 w 1140563"/>
                  <a:gd name="connsiteY4" fmla="*/ 708822 h 708822"/>
                  <a:gd name="connsiteX0" fmla="*/ 596 w 1140773"/>
                  <a:gd name="connsiteY0" fmla="*/ 708822 h 708822"/>
                  <a:gd name="connsiteX1" fmla="*/ 5562 w 1140773"/>
                  <a:gd name="connsiteY1" fmla="*/ 0 h 708822"/>
                  <a:gd name="connsiteX2" fmla="*/ 961950 w 1140773"/>
                  <a:gd name="connsiteY2" fmla="*/ 4011 h 708822"/>
                  <a:gd name="connsiteX3" fmla="*/ 1140773 w 1140773"/>
                  <a:gd name="connsiteY3" fmla="*/ 708822 h 708822"/>
                  <a:gd name="connsiteX4" fmla="*/ 596 w 1140773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9 w 1142632"/>
                  <a:gd name="connsiteY2" fmla="*/ 4011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2632" h="708822">
                    <a:moveTo>
                      <a:pt x="2455" y="708822"/>
                    </a:moveTo>
                    <a:cubicBezTo>
                      <a:pt x="-837" y="381444"/>
                      <a:pt x="3292" y="327378"/>
                      <a:pt x="0" y="0"/>
                    </a:cubicBezTo>
                    <a:lnTo>
                      <a:pt x="963809" y="4011"/>
                    </a:lnTo>
                    <a:lnTo>
                      <a:pt x="1142632" y="708822"/>
                    </a:lnTo>
                    <a:lnTo>
                      <a:pt x="2455" y="70882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사다리꼴 6">
                <a:extLst>
                  <a:ext uri="{FF2B5EF4-FFF2-40B4-BE49-F238E27FC236}">
                    <a16:creationId xmlns:a16="http://schemas.microsoft.com/office/drawing/2014/main" xmlns="" id="{CA490895-10F4-6945-8185-421833778F9A}"/>
                  </a:ext>
                </a:extLst>
              </p:cNvPr>
              <p:cNvSpPr/>
              <p:nvPr/>
            </p:nvSpPr>
            <p:spPr>
              <a:xfrm rot="10800000">
                <a:off x="8611411" y="0"/>
                <a:ext cx="532405" cy="335622"/>
              </a:xfrm>
              <a:custGeom>
                <a:avLst/>
                <a:gdLst>
                  <a:gd name="connsiteX0" fmla="*/ 0 w 1140177"/>
                  <a:gd name="connsiteY0" fmla="*/ 953911 h 953911"/>
                  <a:gd name="connsiteX1" fmla="*/ 419101 w 1140177"/>
                  <a:gd name="connsiteY1" fmla="*/ 0 h 953911"/>
                  <a:gd name="connsiteX2" fmla="*/ 721076 w 1140177"/>
                  <a:gd name="connsiteY2" fmla="*/ 0 h 953911"/>
                  <a:gd name="connsiteX3" fmla="*/ 1140177 w 1140177"/>
                  <a:gd name="connsiteY3" fmla="*/ 953911 h 953911"/>
                  <a:gd name="connsiteX4" fmla="*/ 0 w 1140177"/>
                  <a:gd name="connsiteY4" fmla="*/ 953911 h 953911"/>
                  <a:gd name="connsiteX0" fmla="*/ 9877 w 1150054"/>
                  <a:gd name="connsiteY0" fmla="*/ 953911 h 953911"/>
                  <a:gd name="connsiteX1" fmla="*/ 0 w 1150054"/>
                  <a:gd name="connsiteY1" fmla="*/ 5645 h 953911"/>
                  <a:gd name="connsiteX2" fmla="*/ 730953 w 1150054"/>
                  <a:gd name="connsiteY2" fmla="*/ 0 h 953911"/>
                  <a:gd name="connsiteX3" fmla="*/ 1150054 w 1150054"/>
                  <a:gd name="connsiteY3" fmla="*/ 953911 h 953911"/>
                  <a:gd name="connsiteX4" fmla="*/ 9877 w 1150054"/>
                  <a:gd name="connsiteY4" fmla="*/ 953911 h 953911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30953 w 1150054"/>
                  <a:gd name="connsiteY2" fmla="*/ 28222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9877 w 1150054"/>
                  <a:gd name="connsiteY0" fmla="*/ 982133 h 982133"/>
                  <a:gd name="connsiteX1" fmla="*/ 0 w 1150054"/>
                  <a:gd name="connsiteY1" fmla="*/ 0 h 982133"/>
                  <a:gd name="connsiteX2" fmla="*/ 725079 w 1150054"/>
                  <a:gd name="connsiteY2" fmla="*/ 33867 h 982133"/>
                  <a:gd name="connsiteX3" fmla="*/ 1150054 w 1150054"/>
                  <a:gd name="connsiteY3" fmla="*/ 982133 h 982133"/>
                  <a:gd name="connsiteX4" fmla="*/ 9877 w 1150054"/>
                  <a:gd name="connsiteY4" fmla="*/ 982133 h 982133"/>
                  <a:gd name="connsiteX0" fmla="*/ 45117 w 1185294"/>
                  <a:gd name="connsiteY0" fmla="*/ 948266 h 948266"/>
                  <a:gd name="connsiteX1" fmla="*/ 0 w 1185294"/>
                  <a:gd name="connsiteY1" fmla="*/ 242711 h 948266"/>
                  <a:gd name="connsiteX2" fmla="*/ 760319 w 1185294"/>
                  <a:gd name="connsiteY2" fmla="*/ 0 h 948266"/>
                  <a:gd name="connsiteX3" fmla="*/ 1185294 w 1185294"/>
                  <a:gd name="connsiteY3" fmla="*/ 948266 h 948266"/>
                  <a:gd name="connsiteX4" fmla="*/ 45117 w 1185294"/>
                  <a:gd name="connsiteY4" fmla="*/ 948266 h 948266"/>
                  <a:gd name="connsiteX0" fmla="*/ 45117 w 1185294"/>
                  <a:gd name="connsiteY0" fmla="*/ 733777 h 733777"/>
                  <a:gd name="connsiteX1" fmla="*/ 0 w 1185294"/>
                  <a:gd name="connsiteY1" fmla="*/ 28222 h 733777"/>
                  <a:gd name="connsiteX2" fmla="*/ 783812 w 1185294"/>
                  <a:gd name="connsiteY2" fmla="*/ 0 h 733777"/>
                  <a:gd name="connsiteX3" fmla="*/ 1185294 w 1185294"/>
                  <a:gd name="connsiteY3" fmla="*/ 733777 h 733777"/>
                  <a:gd name="connsiteX4" fmla="*/ 45117 w 1185294"/>
                  <a:gd name="connsiteY4" fmla="*/ 733777 h 733777"/>
                  <a:gd name="connsiteX0" fmla="*/ 4005 w 1144182"/>
                  <a:gd name="connsiteY0" fmla="*/ 733777 h 733777"/>
                  <a:gd name="connsiteX1" fmla="*/ 0 w 1144182"/>
                  <a:gd name="connsiteY1" fmla="*/ 5644 h 733777"/>
                  <a:gd name="connsiteX2" fmla="*/ 742700 w 1144182"/>
                  <a:gd name="connsiteY2" fmla="*/ 0 h 733777"/>
                  <a:gd name="connsiteX3" fmla="*/ 1144182 w 1144182"/>
                  <a:gd name="connsiteY3" fmla="*/ 733777 h 733777"/>
                  <a:gd name="connsiteX4" fmla="*/ 4005 w 1144182"/>
                  <a:gd name="connsiteY4" fmla="*/ 733777 h 733777"/>
                  <a:gd name="connsiteX0" fmla="*/ 21625 w 1161802"/>
                  <a:gd name="connsiteY0" fmla="*/ 733777 h 733777"/>
                  <a:gd name="connsiteX1" fmla="*/ 0 w 1161802"/>
                  <a:gd name="connsiteY1" fmla="*/ 5644 h 733777"/>
                  <a:gd name="connsiteX2" fmla="*/ 760320 w 1161802"/>
                  <a:gd name="connsiteY2" fmla="*/ 0 h 733777"/>
                  <a:gd name="connsiteX3" fmla="*/ 1161802 w 1161802"/>
                  <a:gd name="connsiteY3" fmla="*/ 733777 h 733777"/>
                  <a:gd name="connsiteX4" fmla="*/ 21625 w 1161802"/>
                  <a:gd name="connsiteY4" fmla="*/ 733777 h 733777"/>
                  <a:gd name="connsiteX0" fmla="*/ 9878 w 1150055"/>
                  <a:gd name="connsiteY0" fmla="*/ 733777 h 733777"/>
                  <a:gd name="connsiteX1" fmla="*/ 0 w 1150055"/>
                  <a:gd name="connsiteY1" fmla="*/ 5644 h 733777"/>
                  <a:gd name="connsiteX2" fmla="*/ 748573 w 1150055"/>
                  <a:gd name="connsiteY2" fmla="*/ 0 h 733777"/>
                  <a:gd name="connsiteX3" fmla="*/ 1150055 w 1150055"/>
                  <a:gd name="connsiteY3" fmla="*/ 733777 h 733777"/>
                  <a:gd name="connsiteX4" fmla="*/ 9878 w 1150055"/>
                  <a:gd name="connsiteY4" fmla="*/ 733777 h 733777"/>
                  <a:gd name="connsiteX0" fmla="*/ 9878 w 1150055"/>
                  <a:gd name="connsiteY0" fmla="*/ 728132 h 728132"/>
                  <a:gd name="connsiteX1" fmla="*/ 0 w 1150055"/>
                  <a:gd name="connsiteY1" fmla="*/ -1 h 728132"/>
                  <a:gd name="connsiteX2" fmla="*/ 971232 w 1150055"/>
                  <a:gd name="connsiteY2" fmla="*/ 23321 h 728132"/>
                  <a:gd name="connsiteX3" fmla="*/ 1150055 w 1150055"/>
                  <a:gd name="connsiteY3" fmla="*/ 728132 h 728132"/>
                  <a:gd name="connsiteX4" fmla="*/ 9878 w 1150055"/>
                  <a:gd name="connsiteY4" fmla="*/ 728132 h 728132"/>
                  <a:gd name="connsiteX0" fmla="*/ 597 w 1140774"/>
                  <a:gd name="connsiteY0" fmla="*/ 728134 h 728134"/>
                  <a:gd name="connsiteX1" fmla="*/ 5563 w 1140774"/>
                  <a:gd name="connsiteY1" fmla="*/ 0 h 728134"/>
                  <a:gd name="connsiteX2" fmla="*/ 961951 w 1140774"/>
                  <a:gd name="connsiteY2" fmla="*/ 23323 h 728134"/>
                  <a:gd name="connsiteX3" fmla="*/ 1140774 w 1140774"/>
                  <a:gd name="connsiteY3" fmla="*/ 728134 h 728134"/>
                  <a:gd name="connsiteX4" fmla="*/ 597 w 1140774"/>
                  <a:gd name="connsiteY4" fmla="*/ 728134 h 728134"/>
                  <a:gd name="connsiteX0" fmla="*/ 6167 w 1146344"/>
                  <a:gd name="connsiteY0" fmla="*/ 704811 h 704811"/>
                  <a:gd name="connsiteX1" fmla="*/ 0 w 1146344"/>
                  <a:gd name="connsiteY1" fmla="*/ 5641 h 704811"/>
                  <a:gd name="connsiteX2" fmla="*/ 967521 w 1146344"/>
                  <a:gd name="connsiteY2" fmla="*/ 0 h 704811"/>
                  <a:gd name="connsiteX3" fmla="*/ 1146344 w 1146344"/>
                  <a:gd name="connsiteY3" fmla="*/ 704811 h 704811"/>
                  <a:gd name="connsiteX4" fmla="*/ 6167 w 1146344"/>
                  <a:gd name="connsiteY4" fmla="*/ 704811 h 704811"/>
                  <a:gd name="connsiteX0" fmla="*/ 2456 w 1142633"/>
                  <a:gd name="connsiteY0" fmla="*/ 704811 h 704811"/>
                  <a:gd name="connsiteX1" fmla="*/ 0 w 1142633"/>
                  <a:gd name="connsiteY1" fmla="*/ 34607 h 704811"/>
                  <a:gd name="connsiteX2" fmla="*/ 963810 w 1142633"/>
                  <a:gd name="connsiteY2" fmla="*/ 0 h 704811"/>
                  <a:gd name="connsiteX3" fmla="*/ 1142633 w 1142633"/>
                  <a:gd name="connsiteY3" fmla="*/ 704811 h 704811"/>
                  <a:gd name="connsiteX4" fmla="*/ 2456 w 1142633"/>
                  <a:gd name="connsiteY4" fmla="*/ 704811 h 704811"/>
                  <a:gd name="connsiteX0" fmla="*/ 2456 w 1142633"/>
                  <a:gd name="connsiteY0" fmla="*/ 747442 h 747442"/>
                  <a:gd name="connsiteX1" fmla="*/ 0 w 1142633"/>
                  <a:gd name="connsiteY1" fmla="*/ 0 h 747442"/>
                  <a:gd name="connsiteX2" fmla="*/ 963810 w 1142633"/>
                  <a:gd name="connsiteY2" fmla="*/ 42631 h 747442"/>
                  <a:gd name="connsiteX3" fmla="*/ 1142633 w 1142633"/>
                  <a:gd name="connsiteY3" fmla="*/ 747442 h 747442"/>
                  <a:gd name="connsiteX4" fmla="*/ 2456 w 1142633"/>
                  <a:gd name="connsiteY4" fmla="*/ 747442 h 747442"/>
                  <a:gd name="connsiteX0" fmla="*/ 386 w 1140563"/>
                  <a:gd name="connsiteY0" fmla="*/ 708822 h 708822"/>
                  <a:gd name="connsiteX1" fmla="*/ 12774 w 1140563"/>
                  <a:gd name="connsiteY1" fmla="*/ 0 h 708822"/>
                  <a:gd name="connsiteX2" fmla="*/ 961740 w 1140563"/>
                  <a:gd name="connsiteY2" fmla="*/ 4011 h 708822"/>
                  <a:gd name="connsiteX3" fmla="*/ 1140563 w 1140563"/>
                  <a:gd name="connsiteY3" fmla="*/ 708822 h 708822"/>
                  <a:gd name="connsiteX4" fmla="*/ 386 w 1140563"/>
                  <a:gd name="connsiteY4" fmla="*/ 708822 h 708822"/>
                  <a:gd name="connsiteX0" fmla="*/ 596 w 1140773"/>
                  <a:gd name="connsiteY0" fmla="*/ 708822 h 708822"/>
                  <a:gd name="connsiteX1" fmla="*/ 5562 w 1140773"/>
                  <a:gd name="connsiteY1" fmla="*/ 0 h 708822"/>
                  <a:gd name="connsiteX2" fmla="*/ 961950 w 1140773"/>
                  <a:gd name="connsiteY2" fmla="*/ 4011 h 708822"/>
                  <a:gd name="connsiteX3" fmla="*/ 1140773 w 1140773"/>
                  <a:gd name="connsiteY3" fmla="*/ 708822 h 708822"/>
                  <a:gd name="connsiteX4" fmla="*/ 596 w 1140773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9 w 1142632"/>
                  <a:gd name="connsiteY2" fmla="*/ 4011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1072834 w 1142632"/>
                  <a:gd name="connsiteY2" fmla="*/ 28654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9 w 1142632"/>
                  <a:gd name="connsiteY2" fmla="*/ 28654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1036491 w 1142632"/>
                  <a:gd name="connsiteY2" fmla="*/ 4010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29456 h 729456"/>
                  <a:gd name="connsiteX1" fmla="*/ 0 w 1142632"/>
                  <a:gd name="connsiteY1" fmla="*/ 20634 h 729456"/>
                  <a:gd name="connsiteX2" fmla="*/ 963807 w 1142632"/>
                  <a:gd name="connsiteY2" fmla="*/ 0 h 729456"/>
                  <a:gd name="connsiteX3" fmla="*/ 1142632 w 1142632"/>
                  <a:gd name="connsiteY3" fmla="*/ 729456 h 729456"/>
                  <a:gd name="connsiteX4" fmla="*/ 2455 w 1142632"/>
                  <a:gd name="connsiteY4" fmla="*/ 729456 h 729456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7 w 1142632"/>
                  <a:gd name="connsiteY2" fmla="*/ 40977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29454 h 729454"/>
                  <a:gd name="connsiteX1" fmla="*/ 0 w 1142632"/>
                  <a:gd name="connsiteY1" fmla="*/ 20632 h 729454"/>
                  <a:gd name="connsiteX2" fmla="*/ 963807 w 1142632"/>
                  <a:gd name="connsiteY2" fmla="*/ 0 h 729454"/>
                  <a:gd name="connsiteX3" fmla="*/ 1142632 w 1142632"/>
                  <a:gd name="connsiteY3" fmla="*/ 729454 h 729454"/>
                  <a:gd name="connsiteX4" fmla="*/ 2455 w 1142632"/>
                  <a:gd name="connsiteY4" fmla="*/ 729454 h 729454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63807 w 1142632"/>
                  <a:gd name="connsiteY2" fmla="*/ 4012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  <a:gd name="connsiteX0" fmla="*/ 2455 w 1142632"/>
                  <a:gd name="connsiteY0" fmla="*/ 708822 h 708822"/>
                  <a:gd name="connsiteX1" fmla="*/ 0 w 1142632"/>
                  <a:gd name="connsiteY1" fmla="*/ 0 h 708822"/>
                  <a:gd name="connsiteX2" fmla="*/ 939578 w 1142632"/>
                  <a:gd name="connsiteY2" fmla="*/ 4012 h 708822"/>
                  <a:gd name="connsiteX3" fmla="*/ 1142632 w 1142632"/>
                  <a:gd name="connsiteY3" fmla="*/ 708822 h 708822"/>
                  <a:gd name="connsiteX4" fmla="*/ 2455 w 1142632"/>
                  <a:gd name="connsiteY4" fmla="*/ 708822 h 708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2632" h="708822">
                    <a:moveTo>
                      <a:pt x="2455" y="708822"/>
                    </a:moveTo>
                    <a:cubicBezTo>
                      <a:pt x="-837" y="381444"/>
                      <a:pt x="3292" y="327378"/>
                      <a:pt x="0" y="0"/>
                    </a:cubicBezTo>
                    <a:lnTo>
                      <a:pt x="939578" y="4012"/>
                    </a:lnTo>
                    <a:lnTo>
                      <a:pt x="1142632" y="708822"/>
                    </a:lnTo>
                    <a:lnTo>
                      <a:pt x="2455" y="70882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3">
              <a:extLst>
                <a:ext uri="{FF2B5EF4-FFF2-40B4-BE49-F238E27FC236}">
                  <a16:creationId xmlns:a16="http://schemas.microsoft.com/office/drawing/2014/main" xmlns="" id="{CD63FE8C-45CD-0E4E-98AA-F42203A7B053}"/>
                </a:ext>
              </a:extLst>
            </p:cNvPr>
            <p:cNvGrpSpPr/>
            <p:nvPr/>
          </p:nvGrpSpPr>
          <p:grpSpPr>
            <a:xfrm>
              <a:off x="-2" y="6064841"/>
              <a:ext cx="1174046" cy="91441"/>
              <a:chOff x="-2" y="6064841"/>
              <a:chExt cx="1174046" cy="91441"/>
            </a:xfrm>
          </p:grpSpPr>
          <p:sp>
            <p:nvSpPr>
              <p:cNvPr id="16" name="직사각형 14">
                <a:extLst>
                  <a:ext uri="{FF2B5EF4-FFF2-40B4-BE49-F238E27FC236}">
                    <a16:creationId xmlns:a16="http://schemas.microsoft.com/office/drawing/2014/main" xmlns="" id="{C63FD581-362F-2042-A186-6D1B55BAAED2}"/>
                  </a:ext>
                </a:extLst>
              </p:cNvPr>
              <p:cNvSpPr/>
              <p:nvPr/>
            </p:nvSpPr>
            <p:spPr>
              <a:xfrm>
                <a:off x="-1" y="6110563"/>
                <a:ext cx="1174045" cy="4571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5">
                <a:extLst>
                  <a:ext uri="{FF2B5EF4-FFF2-40B4-BE49-F238E27FC236}">
                    <a16:creationId xmlns:a16="http://schemas.microsoft.com/office/drawing/2014/main" xmlns="" id="{89D2FF06-B66B-2946-9653-9452EC321719}"/>
                  </a:ext>
                </a:extLst>
              </p:cNvPr>
              <p:cNvSpPr/>
              <p:nvPr/>
            </p:nvSpPr>
            <p:spPr>
              <a:xfrm flipV="1">
                <a:off x="-2" y="6064841"/>
                <a:ext cx="739424" cy="4571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7701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3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24303"/>
            <a:ext cx="7886700" cy="4852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44333" y="6338330"/>
            <a:ext cx="25879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ln w="9525"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Real Time Ubiquitous Systems Lab.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flipH="1">
            <a:off x="8411616" y="6338331"/>
            <a:ext cx="556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598CA9F0-9D9D-49FB-A19A-911E9128BC5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2"/>
          </p:nvPr>
        </p:nvSpPr>
        <p:spPr>
          <a:xfrm>
            <a:off x="628650" y="63383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670761-0D1B-5A40-A83D-43F13B736604}" type="datetime4">
              <a:rPr lang="en-US" altLang="ko-KR" smtClean="0"/>
              <a:pPr/>
              <a:t>March 22, 2021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2" y="6260491"/>
            <a:ext cx="494847" cy="51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4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9" r:id="rId4"/>
    <p:sldLayoutId id="2147483664" r:id="rId5"/>
    <p:sldLayoutId id="2147483667" r:id="rId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Wingdings" pitchFamily="2" charset="2"/>
        <a:buChar char="§"/>
        <a:defRPr sz="20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 pitchFamily="2" charset="2"/>
        <a:buChar char="§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 pitchFamily="2" charset="2"/>
        <a:buChar char="§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 pitchFamily="2" charset="2"/>
        <a:buChar char="§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Wingdings" pitchFamily="2" charset="2"/>
        <a:buChar char="§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24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fif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882CE1A-B4F1-44FC-B7DE-1EE5EFFD1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672" y="2200393"/>
            <a:ext cx="8792416" cy="1767593"/>
          </a:xfrm>
        </p:spPr>
        <p:txBody>
          <a:bodyPr>
            <a:normAutofit/>
          </a:bodyPr>
          <a:lstStyle/>
          <a:p>
            <a:r>
              <a:rPr lang="en-US" altLang="ko-KR" dirty="0"/>
              <a:t>Project Proposal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28685F3-5D56-4214-9AD3-FEC13B352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C63EA-4709-AF46-959D-75212B72C875}" type="datetime4">
              <a:rPr lang="en-US" altLang="ko-KR" smtClean="0"/>
              <a:pPr/>
              <a:t>March 22, 2021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6415A3A-1184-488A-8448-3E5CBA6AF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Real Time Ubiquitous Systems Lab.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361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4812-04AC-3147-90F3-FD5182BD7499}" type="datetime4">
              <a:rPr lang="en-US" altLang="ko-KR" smtClean="0"/>
              <a:t>March 22, 2021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Real Time Ubiquitous Systems Lab.</a:t>
            </a:r>
            <a:endParaRPr lang="ko-KR" altLang="en-US" dirty="0"/>
          </a:p>
        </p:txBody>
      </p:sp>
      <p:sp>
        <p:nvSpPr>
          <p:cNvPr id="7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System Overview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76C3EC0-364E-4DC8-BB81-DEF33E9030B2}"/>
              </a:ext>
            </a:extLst>
          </p:cNvPr>
          <p:cNvSpPr/>
          <p:nvPr/>
        </p:nvSpPr>
        <p:spPr>
          <a:xfrm>
            <a:off x="3675927" y="2247709"/>
            <a:ext cx="2144890" cy="30229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14EBF04-ACC1-487C-BAEA-70B6C7E70154}"/>
              </a:ext>
            </a:extLst>
          </p:cNvPr>
          <p:cNvSpPr/>
          <p:nvPr/>
        </p:nvSpPr>
        <p:spPr>
          <a:xfrm>
            <a:off x="515070" y="2247709"/>
            <a:ext cx="2057401" cy="30229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스마트폰">
            <a:extLst>
              <a:ext uri="{FF2B5EF4-FFF2-40B4-BE49-F238E27FC236}">
                <a16:creationId xmlns:a16="http://schemas.microsoft.com/office/drawing/2014/main" xmlns="" id="{D7D14AD3-538E-47B9-9EE3-9C6F1D916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>
            <a:off x="3897718" y="1580267"/>
            <a:ext cx="655900" cy="655900"/>
          </a:xfrm>
          <a:prstGeom prst="rect">
            <a:avLst/>
          </a:prstGeom>
        </p:spPr>
      </p:pic>
      <p:pic>
        <p:nvPicPr>
          <p:cNvPr id="10" name="그래픽 9" descr="컴퓨터">
            <a:extLst>
              <a:ext uri="{FF2B5EF4-FFF2-40B4-BE49-F238E27FC236}">
                <a16:creationId xmlns:a16="http://schemas.microsoft.com/office/drawing/2014/main" xmlns="" id="{4568547D-5B3C-4A76-8C0D-8379E970D6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4263" y="1442567"/>
            <a:ext cx="914400" cy="914400"/>
          </a:xfrm>
          <a:prstGeom prst="rect">
            <a:avLst/>
          </a:prstGeom>
        </p:spPr>
      </p:pic>
      <p:sp>
        <p:nvSpPr>
          <p:cNvPr id="11" name="화살표: 왼쪽/오른쪽 10">
            <a:extLst>
              <a:ext uri="{FF2B5EF4-FFF2-40B4-BE49-F238E27FC236}">
                <a16:creationId xmlns:a16="http://schemas.microsoft.com/office/drawing/2014/main" xmlns="" id="{154DCC2A-54AF-4F1C-AB5E-8203EB225E75}"/>
              </a:ext>
            </a:extLst>
          </p:cNvPr>
          <p:cNvSpPr/>
          <p:nvPr/>
        </p:nvSpPr>
        <p:spPr>
          <a:xfrm>
            <a:off x="2645294" y="3549811"/>
            <a:ext cx="948840" cy="246926"/>
          </a:xfrm>
          <a:prstGeom prst="left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DFE6363-9508-40E9-AF00-F9D5A254243A}"/>
              </a:ext>
            </a:extLst>
          </p:cNvPr>
          <p:cNvSpPr/>
          <p:nvPr/>
        </p:nvSpPr>
        <p:spPr>
          <a:xfrm>
            <a:off x="1478663" y="1638156"/>
            <a:ext cx="1244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/>
              <a:t>Server</a:t>
            </a:r>
            <a:endParaRPr lang="ko-KR" altLang="en-US" sz="2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1A78586-82A0-4DBA-8388-C9E64E97D6D1}"/>
              </a:ext>
            </a:extLst>
          </p:cNvPr>
          <p:cNvSpPr/>
          <p:nvPr/>
        </p:nvSpPr>
        <p:spPr>
          <a:xfrm>
            <a:off x="4486402" y="1655104"/>
            <a:ext cx="12458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/>
              <a:t>Mobile</a:t>
            </a:r>
            <a:endParaRPr lang="ko-KR" altLang="en-US" sz="2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AD6DB9B-13EB-4650-B3A8-8CAA1262C974}"/>
              </a:ext>
            </a:extLst>
          </p:cNvPr>
          <p:cNvSpPr/>
          <p:nvPr/>
        </p:nvSpPr>
        <p:spPr>
          <a:xfrm>
            <a:off x="564263" y="2312702"/>
            <a:ext cx="1943104" cy="553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Database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E4C415F-0665-4F0B-8C10-BCEC1E4C2A00}"/>
              </a:ext>
            </a:extLst>
          </p:cNvPr>
          <p:cNvSpPr/>
          <p:nvPr/>
        </p:nvSpPr>
        <p:spPr>
          <a:xfrm>
            <a:off x="3701344" y="2316769"/>
            <a:ext cx="2094056" cy="55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Beacon Handler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5DC38961-7A30-4A71-8B3D-514E5B433829}"/>
              </a:ext>
            </a:extLst>
          </p:cNvPr>
          <p:cNvSpPr/>
          <p:nvPr/>
        </p:nvSpPr>
        <p:spPr>
          <a:xfrm>
            <a:off x="3701344" y="3473932"/>
            <a:ext cx="2094056" cy="55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Alert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81ADE4F1-FF66-478E-844B-5FC359022B0F}"/>
              </a:ext>
            </a:extLst>
          </p:cNvPr>
          <p:cNvSpPr/>
          <p:nvPr/>
        </p:nvSpPr>
        <p:spPr>
          <a:xfrm>
            <a:off x="3701344" y="2895828"/>
            <a:ext cx="2094056" cy="55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GPS Localization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9F086A11-55F7-4FD2-9BEB-281DF2BE2A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37" y="1035600"/>
            <a:ext cx="651073" cy="6510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697E5D8-5543-4569-93AE-2B0EE4B2CE66}"/>
              </a:ext>
            </a:extLst>
          </p:cNvPr>
          <p:cNvSpPr/>
          <p:nvPr/>
        </p:nvSpPr>
        <p:spPr>
          <a:xfrm>
            <a:off x="7526835" y="1091412"/>
            <a:ext cx="1404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/>
              <a:t>Beacon</a:t>
            </a:r>
            <a:endParaRPr lang="ko-KR" altLang="en-US" sz="28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22C35E9-D48F-4BFA-B4C3-F0221D0E6A1E}"/>
              </a:ext>
            </a:extLst>
          </p:cNvPr>
          <p:cNvSpPr/>
          <p:nvPr/>
        </p:nvSpPr>
        <p:spPr>
          <a:xfrm>
            <a:off x="6782764" y="2226978"/>
            <a:ext cx="1867745" cy="30229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왼쪽 2">
            <a:extLst>
              <a:ext uri="{FF2B5EF4-FFF2-40B4-BE49-F238E27FC236}">
                <a16:creationId xmlns:a16="http://schemas.microsoft.com/office/drawing/2014/main" xmlns="" id="{4C98C9FA-1883-4B5F-99AC-68EE90D6F377}"/>
              </a:ext>
            </a:extLst>
          </p:cNvPr>
          <p:cNvSpPr/>
          <p:nvPr/>
        </p:nvSpPr>
        <p:spPr>
          <a:xfrm>
            <a:off x="5968193" y="3549811"/>
            <a:ext cx="613459" cy="262057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68461F53-40BA-4BB3-9E65-BCC5BF80C94C}"/>
              </a:ext>
            </a:extLst>
          </p:cNvPr>
          <p:cNvSpPr/>
          <p:nvPr/>
        </p:nvSpPr>
        <p:spPr>
          <a:xfrm>
            <a:off x="6838425" y="2299618"/>
            <a:ext cx="1741312" cy="555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Signal</a:t>
            </a:r>
          </a:p>
          <a:p>
            <a:pPr algn="ctr"/>
            <a:r>
              <a:rPr lang="en-US" altLang="ko-KR" dirty="0"/>
              <a:t>Transmission 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F232B0EF-91A5-4977-BFEE-32E327C486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42" y="1682643"/>
            <a:ext cx="1187450" cy="51439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697E5D8-5543-4569-93AE-2B0EE4B2CE66}"/>
              </a:ext>
            </a:extLst>
          </p:cNvPr>
          <p:cNvSpPr/>
          <p:nvPr/>
        </p:nvSpPr>
        <p:spPr>
          <a:xfrm>
            <a:off x="7553285" y="1703758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/>
              <a:t>GPS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90960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4812-04AC-3147-90F3-FD5182BD7499}" type="datetime4">
              <a:rPr lang="en-US" altLang="ko-KR" smtClean="0"/>
              <a:t>March 22, 2021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Real Time Ubiquitous Systems Lab.</a:t>
            </a:r>
            <a:endParaRPr lang="ko-KR" altLang="en-US" dirty="0"/>
          </a:p>
        </p:txBody>
      </p:sp>
      <p:sp>
        <p:nvSpPr>
          <p:cNvPr id="7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Expected Challenges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89" y="2237845"/>
            <a:ext cx="1721909" cy="18598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08363" y="4254500"/>
            <a:ext cx="96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Beacon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38500" y="1496791"/>
            <a:ext cx="5626100" cy="135421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Limitation </a:t>
            </a:r>
            <a:r>
              <a:rPr lang="en-US" altLang="ko-KR" b="1" dirty="0" smtClean="0"/>
              <a:t>:</a:t>
            </a:r>
          </a:p>
          <a:p>
            <a:endParaRPr lang="en-US" altLang="ko-KR" sz="1050" b="1" dirty="0"/>
          </a:p>
          <a:p>
            <a:r>
              <a:rPr lang="en-US" altLang="ko-KR" dirty="0"/>
              <a:t> 	- Lack of accuracy</a:t>
            </a:r>
          </a:p>
          <a:p>
            <a:endParaRPr lang="en-US" altLang="ko-KR" dirty="0"/>
          </a:p>
          <a:p>
            <a:r>
              <a:rPr lang="en-US" altLang="ko-KR" dirty="0"/>
              <a:t>	- Signal interference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8500" y="4254500"/>
            <a:ext cx="5626100" cy="10849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Overcome </a:t>
            </a:r>
            <a:r>
              <a:rPr lang="en-US" altLang="ko-KR" b="1" dirty="0" smtClean="0"/>
              <a:t>:</a:t>
            </a:r>
          </a:p>
          <a:p>
            <a:endParaRPr lang="en-US" altLang="ko-KR" sz="1050" b="1" dirty="0"/>
          </a:p>
          <a:p>
            <a:r>
              <a:rPr lang="en-US" altLang="ko-KR" dirty="0"/>
              <a:t> 	- Solid Algorithm based on existing </a:t>
            </a:r>
            <a:r>
              <a:rPr lang="en-US" altLang="ko-KR" dirty="0" smtClean="0"/>
              <a:t>research</a:t>
            </a:r>
            <a:endParaRPr lang="en-US" altLang="ko-KR" dirty="0"/>
          </a:p>
          <a:p>
            <a:r>
              <a:rPr lang="en-US" altLang="ko-K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71828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1233010"/>
            <a:ext cx="8292418" cy="4943952"/>
          </a:xfrm>
        </p:spPr>
        <p:txBody>
          <a:bodyPr>
            <a:normAutofit/>
          </a:bodyPr>
          <a:lstStyle/>
          <a:p>
            <a:r>
              <a:rPr lang="en-US" altLang="ko-KR" sz="1800" b="1" dirty="0"/>
              <a:t>Measure the device alerts at the </a:t>
            </a:r>
            <a:r>
              <a:rPr lang="en-US" altLang="ko-KR" sz="1800" b="1" dirty="0" smtClean="0"/>
              <a:t>proper</a:t>
            </a:r>
            <a:r>
              <a:rPr lang="en-US" altLang="ko-KR" sz="1800" b="1" dirty="0" smtClean="0"/>
              <a:t> </a:t>
            </a:r>
            <a:r>
              <a:rPr lang="en-US" altLang="ko-KR" sz="1800" b="1" dirty="0"/>
              <a:t>time and </a:t>
            </a:r>
            <a:r>
              <a:rPr lang="en-US" altLang="ko-KR" sz="1800" b="1" dirty="0" smtClean="0"/>
              <a:t>distance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/>
              <a:t>c</a:t>
            </a:r>
            <a:r>
              <a:rPr lang="en-US" altLang="ko-KR" sz="1600" dirty="0" smtClean="0"/>
              <a:t>heck </a:t>
            </a:r>
            <a:r>
              <a:rPr lang="en-US" altLang="ko-KR" sz="1600" dirty="0"/>
              <a:t>if the alert is sent or </a:t>
            </a:r>
            <a:r>
              <a:rPr lang="en-US" altLang="ko-KR" sz="1600" dirty="0" smtClean="0"/>
              <a:t>not in a proper time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/>
              <a:t>m</a:t>
            </a:r>
            <a:r>
              <a:rPr lang="en-US" altLang="ko-KR" sz="1600" dirty="0" smtClean="0"/>
              <a:t>easure </a:t>
            </a:r>
            <a:r>
              <a:rPr lang="en-US" altLang="ko-KR" sz="1600" dirty="0"/>
              <a:t>the </a:t>
            </a:r>
            <a:r>
              <a:rPr lang="en-US" altLang="ko-KR" sz="1600" dirty="0" smtClean="0"/>
              <a:t>latency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from when data is received to when alert is </a:t>
            </a:r>
            <a:r>
              <a:rPr lang="en-US" altLang="ko-KR" sz="1600" dirty="0" smtClean="0"/>
              <a:t>sent</a:t>
            </a:r>
            <a:endParaRPr lang="en-US" altLang="ko-KR" sz="1600" dirty="0"/>
          </a:p>
          <a:p>
            <a:r>
              <a:rPr lang="en-US" altLang="ko-KR" sz="1800" b="1" dirty="0"/>
              <a:t>Experiment is conducted in several use cases </a:t>
            </a:r>
            <a:r>
              <a:rPr lang="en-US" altLang="ko-KR" sz="1800" b="1" dirty="0" smtClean="0"/>
              <a:t>with </a:t>
            </a:r>
            <a:r>
              <a:rPr lang="en-US" altLang="ko-KR" sz="1800" b="1" dirty="0"/>
              <a:t>varying </a:t>
            </a:r>
            <a:r>
              <a:rPr lang="en-US" altLang="ko-KR" sz="1800" b="1" dirty="0" smtClean="0"/>
              <a:t>parameters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/>
              <a:t>s</a:t>
            </a:r>
            <a:r>
              <a:rPr lang="en-US" altLang="ko-KR" sz="1600" dirty="0" smtClean="0"/>
              <a:t>peed </a:t>
            </a:r>
            <a:r>
              <a:rPr lang="en-US" altLang="ko-KR" sz="1600" dirty="0"/>
              <a:t>of the </a:t>
            </a:r>
            <a:r>
              <a:rPr lang="en-US" altLang="ko-KR" sz="1600" dirty="0" smtClean="0"/>
              <a:t>vehicle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speed </a:t>
            </a:r>
            <a:r>
              <a:rPr lang="en-US" altLang="ko-KR" sz="1600" dirty="0"/>
              <a:t>of the </a:t>
            </a:r>
            <a:r>
              <a:rPr lang="en-US" altLang="ko-KR" sz="1600" dirty="0" smtClean="0"/>
              <a:t>pedestrian </a:t>
            </a:r>
            <a:r>
              <a:rPr lang="en-US" altLang="ko-KR" sz="1600" dirty="0" smtClean="0"/>
              <a:t>(mobile device)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distance </a:t>
            </a:r>
            <a:r>
              <a:rPr lang="en-US" altLang="ko-KR" sz="1600" dirty="0"/>
              <a:t>between </a:t>
            </a:r>
            <a:r>
              <a:rPr lang="en-US" altLang="ko-KR" sz="1600" dirty="0" smtClean="0"/>
              <a:t>the </a:t>
            </a:r>
            <a:r>
              <a:rPr lang="en-US" altLang="ko-KR" sz="1600" dirty="0" smtClean="0"/>
              <a:t>vehicle</a:t>
            </a:r>
            <a:r>
              <a:rPr lang="en-US" altLang="ko-KR" sz="1600" dirty="0" smtClean="0"/>
              <a:t> and the pedestrian (mobile device</a:t>
            </a:r>
            <a:r>
              <a:rPr lang="en-US" altLang="ko-KR" sz="1600" dirty="0"/>
              <a:t>)</a:t>
            </a:r>
          </a:p>
          <a:p>
            <a:r>
              <a:rPr lang="en-US" altLang="ko-KR" sz="1800" b="1" dirty="0"/>
              <a:t>Count the number of occasions of correct alert and analyze the </a:t>
            </a:r>
            <a:r>
              <a:rPr lang="en-US" altLang="ko-KR" sz="1800" b="1" dirty="0" smtClean="0"/>
              <a:t>result </a:t>
            </a:r>
            <a:endParaRPr lang="en-US" altLang="ko-KR" sz="1800" b="1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distance </a:t>
            </a:r>
            <a:r>
              <a:rPr lang="en-US" altLang="ko-KR" sz="1600" dirty="0"/>
              <a:t>and speed range to provide guaranteed </a:t>
            </a:r>
            <a:r>
              <a:rPr lang="en-US" altLang="ko-KR" sz="1600" dirty="0" smtClean="0"/>
              <a:t>notification</a:t>
            </a:r>
            <a:endParaRPr lang="en-US" altLang="ko-KR" sz="160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4812-04AC-3147-90F3-FD5182BD7499}" type="datetime4">
              <a:rPr lang="en-US" altLang="ko-KR" smtClean="0"/>
              <a:t>March 22, 2021</a:t>
            </a:fld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9F0-9D9D-49FB-A19A-911E9128BC5D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Real Time Ubiquitous Systems Lab.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 strategy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872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364384"/>
              </p:ext>
            </p:extLst>
          </p:nvPr>
        </p:nvGraphicFramePr>
        <p:xfrm>
          <a:off x="628650" y="1874141"/>
          <a:ext cx="7782970" cy="3672036"/>
        </p:xfrm>
        <a:graphic>
          <a:graphicData uri="http://schemas.openxmlformats.org/drawingml/2006/table">
            <a:tbl>
              <a:tblPr/>
              <a:tblGrid>
                <a:gridCol w="953120">
                  <a:extLst>
                    <a:ext uri="{9D8B030D-6E8A-4147-A177-3AD203B41FA5}">
                      <a16:colId xmlns:a16="http://schemas.microsoft.com/office/drawing/2014/main" xmlns="" val="2918937985"/>
                    </a:ext>
                  </a:extLst>
                </a:gridCol>
                <a:gridCol w="2351258">
                  <a:extLst>
                    <a:ext uri="{9D8B030D-6E8A-4147-A177-3AD203B41FA5}">
                      <a16:colId xmlns:a16="http://schemas.microsoft.com/office/drawing/2014/main" xmlns="" val="818710030"/>
                    </a:ext>
                  </a:extLst>
                </a:gridCol>
                <a:gridCol w="373216">
                  <a:extLst>
                    <a:ext uri="{9D8B030D-6E8A-4147-A177-3AD203B41FA5}">
                      <a16:colId xmlns:a16="http://schemas.microsoft.com/office/drawing/2014/main" xmlns="" val="1258477433"/>
                    </a:ext>
                  </a:extLst>
                </a:gridCol>
                <a:gridCol w="373216">
                  <a:extLst>
                    <a:ext uri="{9D8B030D-6E8A-4147-A177-3AD203B41FA5}">
                      <a16:colId xmlns:a16="http://schemas.microsoft.com/office/drawing/2014/main" xmlns="" val="4146203741"/>
                    </a:ext>
                  </a:extLst>
                </a:gridCol>
                <a:gridCol w="373216">
                  <a:extLst>
                    <a:ext uri="{9D8B030D-6E8A-4147-A177-3AD203B41FA5}">
                      <a16:colId xmlns:a16="http://schemas.microsoft.com/office/drawing/2014/main" xmlns="" val="4284626910"/>
                    </a:ext>
                  </a:extLst>
                </a:gridCol>
                <a:gridCol w="373216">
                  <a:extLst>
                    <a:ext uri="{9D8B030D-6E8A-4147-A177-3AD203B41FA5}">
                      <a16:colId xmlns:a16="http://schemas.microsoft.com/office/drawing/2014/main" xmlns="" val="3765425274"/>
                    </a:ext>
                  </a:extLst>
                </a:gridCol>
                <a:gridCol w="373216">
                  <a:extLst>
                    <a:ext uri="{9D8B030D-6E8A-4147-A177-3AD203B41FA5}">
                      <a16:colId xmlns:a16="http://schemas.microsoft.com/office/drawing/2014/main" xmlns="" val="3974413967"/>
                    </a:ext>
                  </a:extLst>
                </a:gridCol>
                <a:gridCol w="373216">
                  <a:extLst>
                    <a:ext uri="{9D8B030D-6E8A-4147-A177-3AD203B41FA5}">
                      <a16:colId xmlns:a16="http://schemas.microsoft.com/office/drawing/2014/main" xmlns="" val="3975083148"/>
                    </a:ext>
                  </a:extLst>
                </a:gridCol>
                <a:gridCol w="373216">
                  <a:extLst>
                    <a:ext uri="{9D8B030D-6E8A-4147-A177-3AD203B41FA5}">
                      <a16:colId xmlns:a16="http://schemas.microsoft.com/office/drawing/2014/main" xmlns="" val="2587278338"/>
                    </a:ext>
                  </a:extLst>
                </a:gridCol>
                <a:gridCol w="373216">
                  <a:extLst>
                    <a:ext uri="{9D8B030D-6E8A-4147-A177-3AD203B41FA5}">
                      <a16:colId xmlns:a16="http://schemas.microsoft.com/office/drawing/2014/main" xmlns="" val="1914184410"/>
                    </a:ext>
                  </a:extLst>
                </a:gridCol>
                <a:gridCol w="373216">
                  <a:extLst>
                    <a:ext uri="{9D8B030D-6E8A-4147-A177-3AD203B41FA5}">
                      <a16:colId xmlns:a16="http://schemas.microsoft.com/office/drawing/2014/main" xmlns="" val="15387683"/>
                    </a:ext>
                  </a:extLst>
                </a:gridCol>
                <a:gridCol w="373216">
                  <a:extLst>
                    <a:ext uri="{9D8B030D-6E8A-4147-A177-3AD203B41FA5}">
                      <a16:colId xmlns:a16="http://schemas.microsoft.com/office/drawing/2014/main" xmlns="" val="806023016"/>
                    </a:ext>
                  </a:extLst>
                </a:gridCol>
                <a:gridCol w="373216">
                  <a:extLst>
                    <a:ext uri="{9D8B030D-6E8A-4147-A177-3AD203B41FA5}">
                      <a16:colId xmlns:a16="http://schemas.microsoft.com/office/drawing/2014/main" xmlns="" val="4166986384"/>
                    </a:ext>
                  </a:extLst>
                </a:gridCol>
                <a:gridCol w="373216">
                  <a:extLst>
                    <a:ext uri="{9D8B030D-6E8A-4147-A177-3AD203B41FA5}">
                      <a16:colId xmlns:a16="http://schemas.microsoft.com/office/drawing/2014/main" xmlns="" val="3739783392"/>
                    </a:ext>
                  </a:extLst>
                </a:gridCol>
              </a:tblGrid>
              <a:tr h="18509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1" dirty="0">
                          <a:effectLst/>
                          <a:latin typeface="+mn-lt"/>
                        </a:rPr>
                        <a:t>Milestone</a:t>
                      </a: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1" dirty="0">
                          <a:effectLst/>
                          <a:latin typeface="+mn-lt"/>
                        </a:rPr>
                        <a:t>Item</a:t>
                      </a: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1" dirty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1793" marR="11793" marT="7862" marB="78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1" dirty="0"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11793" marR="11793" marT="7862" marB="78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1" dirty="0"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11793" marR="11793" marT="7862" marB="78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1" dirty="0"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11793" marR="11793" marT="7862" marB="78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49376713"/>
                  </a:ext>
                </a:extLst>
              </a:tr>
              <a:tr h="1850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1" dirty="0"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11793" marR="11793" marT="7862" marB="78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1" dirty="0"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11793" marR="11793" marT="7862" marB="786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1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1793" marR="11793" marT="7862" marB="78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1" dirty="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1793" marR="11793" marT="7862" marB="786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1" dirty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1793" marR="11793" marT="7862" marB="786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1" dirty="0"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11793" marR="11793" marT="7862" marB="786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1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1793" marR="11793" marT="7862" marB="78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1" dirty="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1793" marR="11793" marT="7862" marB="786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1" dirty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1793" marR="11793" marT="7862" marB="786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1" dirty="0"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11793" marR="11793" marT="7862" marB="786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1" dirty="0"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11793" marR="11793" marT="7862" marB="786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50" b="1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1793" marR="11793" marT="7862" marB="786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13022043"/>
                  </a:ext>
                </a:extLst>
              </a:tr>
              <a:tr h="2524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dirty="0">
                          <a:effectLst/>
                          <a:latin typeface="+mn-lt"/>
                        </a:rPr>
                        <a:t>Proposal</a:t>
                      </a: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000" rtl="0" fontAlgn="b"/>
                      <a:r>
                        <a:rPr lang="en-US" altLang="ko-KR" sz="1050" dirty="0">
                          <a:effectLst/>
                          <a:latin typeface="+mn-lt"/>
                        </a:rPr>
                        <a:t>Prepare presentation</a:t>
                      </a:r>
                      <a:endParaRPr lang="ko-KR" altLang="en-US" sz="105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+mn-lt"/>
                        </a:rPr>
                        <a:t>K, P, C</a:t>
                      </a: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14356684"/>
                  </a:ext>
                </a:extLst>
              </a:tr>
              <a:tr h="373115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dirty="0">
                          <a:effectLst/>
                          <a:latin typeface="+mn-lt"/>
                        </a:rPr>
                        <a:t>Review/Demo</a:t>
                      </a:r>
                    </a:p>
                    <a:p>
                      <a:pPr algn="ctr" rtl="0" fontAlgn="ctr"/>
                      <a:r>
                        <a:rPr lang="en-US" sz="1050" dirty="0">
                          <a:effectLst/>
                          <a:latin typeface="+mn-lt"/>
                        </a:rPr>
                        <a:t>(May</a:t>
                      </a:r>
                      <a:r>
                        <a:rPr lang="en-US" sz="1050" baseline="0" dirty="0">
                          <a:effectLst/>
                          <a:latin typeface="+mn-lt"/>
                        </a:rPr>
                        <a:t> 3)</a:t>
                      </a:r>
                      <a:endParaRPr lang="en-US" sz="105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000" rtl="0" fontAlgn="b"/>
                      <a:r>
                        <a:rPr lang="en-US" sz="1050" dirty="0">
                          <a:effectLst/>
                          <a:latin typeface="+mn-lt"/>
                        </a:rPr>
                        <a:t>Design the overall architecture</a:t>
                      </a: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+mn-lt"/>
                        </a:rPr>
                        <a:t>K, P, C</a:t>
                      </a: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97256818"/>
                  </a:ext>
                </a:extLst>
              </a:tr>
              <a:tr h="252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rtl="0" fontAlgn="b"/>
                      <a:r>
                        <a:rPr lang="en-US" sz="1050" dirty="0">
                          <a:effectLst/>
                          <a:latin typeface="+mn-lt"/>
                        </a:rPr>
                        <a:t>Build application</a:t>
                      </a: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+mn-lt"/>
                        </a:rPr>
                        <a:t>K, P</a:t>
                      </a: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+mn-lt"/>
                        </a:rPr>
                        <a:t>K, P</a:t>
                      </a: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+mn-lt"/>
                        </a:rPr>
                        <a:t>K, P</a:t>
                      </a: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49364405"/>
                  </a:ext>
                </a:extLst>
              </a:tr>
              <a:tr h="1850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rtl="0" fontAlgn="b"/>
                      <a:r>
                        <a:rPr lang="en-US" sz="1050" dirty="0">
                          <a:effectLst/>
                          <a:latin typeface="+mn-lt"/>
                        </a:rPr>
                        <a:t>Build server</a:t>
                      </a: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19734384"/>
                  </a:ext>
                </a:extLst>
              </a:tr>
              <a:tr h="252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rtl="0" fontAlgn="b"/>
                      <a:r>
                        <a:rPr lang="en-US" sz="1050" dirty="0">
                          <a:effectLst/>
                          <a:latin typeface="+mn-lt"/>
                        </a:rPr>
                        <a:t>Prepare demonstration</a:t>
                      </a: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+mn-lt"/>
                        </a:rPr>
                        <a:t>K, P, C</a:t>
                      </a: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10496884"/>
                  </a:ext>
                </a:extLst>
              </a:tr>
              <a:tr h="614411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dirty="0">
                          <a:effectLst/>
                          <a:latin typeface="+mn-lt"/>
                        </a:rPr>
                        <a:t>Final </a:t>
                      </a:r>
                    </a:p>
                    <a:p>
                      <a:pPr algn="ctr" rtl="0" fontAlgn="ctr"/>
                      <a:r>
                        <a:rPr lang="en-US" sz="1050" dirty="0">
                          <a:effectLst/>
                          <a:latin typeface="+mn-lt"/>
                        </a:rPr>
                        <a:t>presentation</a:t>
                      </a:r>
                    </a:p>
                    <a:p>
                      <a:pPr algn="ctr" rtl="0" fontAlgn="ctr"/>
                      <a:r>
                        <a:rPr lang="en-US" sz="1050" dirty="0">
                          <a:effectLst/>
                          <a:latin typeface="+mn-lt"/>
                        </a:rPr>
                        <a:t>(June 7)</a:t>
                      </a: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000" rtl="0" fontAlgn="b"/>
                      <a:r>
                        <a:rPr lang="en-US" sz="1050" dirty="0">
                          <a:effectLst/>
                          <a:latin typeface="+mn-lt"/>
                        </a:rPr>
                        <a:t>Test and improve the functionalities</a:t>
                      </a:r>
                      <a:br>
                        <a:rPr lang="en-US" sz="1050" dirty="0">
                          <a:effectLst/>
                          <a:latin typeface="+mn-lt"/>
                        </a:rPr>
                      </a:br>
                      <a:r>
                        <a:rPr lang="en-US" sz="1050" dirty="0">
                          <a:effectLst/>
                          <a:latin typeface="+mn-lt"/>
                        </a:rPr>
                        <a:t>of the application</a:t>
                      </a: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+mn-lt"/>
                        </a:rPr>
                        <a:t>K, P</a:t>
                      </a: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+mn-lt"/>
                        </a:rPr>
                        <a:t>K, P</a:t>
                      </a: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99563969"/>
                  </a:ext>
                </a:extLst>
              </a:tr>
              <a:tr h="4937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rtl="0" fontAlgn="b"/>
                      <a:r>
                        <a:rPr lang="en-US" sz="1050" dirty="0">
                          <a:effectLst/>
                          <a:latin typeface="+mn-lt"/>
                        </a:rPr>
                        <a:t>Test and improve the functionalities</a:t>
                      </a:r>
                      <a:br>
                        <a:rPr lang="en-US" sz="1050" dirty="0">
                          <a:effectLst/>
                          <a:latin typeface="+mn-lt"/>
                        </a:rPr>
                      </a:br>
                      <a:r>
                        <a:rPr lang="en-US" sz="1050" dirty="0">
                          <a:effectLst/>
                          <a:latin typeface="+mn-lt"/>
                        </a:rPr>
                        <a:t>of the server</a:t>
                      </a: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7911729"/>
                  </a:ext>
                </a:extLst>
              </a:tr>
              <a:tr h="3731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rtl="0" fontAlgn="b"/>
                      <a:r>
                        <a:rPr lang="en-US" sz="1050" dirty="0">
                          <a:effectLst/>
                          <a:latin typeface="+mn-lt"/>
                        </a:rPr>
                        <a:t>Experiment and analyze the result</a:t>
                      </a: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+mn-lt"/>
                        </a:rPr>
                        <a:t>K, P, C</a:t>
                      </a: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>
                          <a:effectLst/>
                          <a:latin typeface="+mn-lt"/>
                        </a:rPr>
                        <a:t>K, P, C</a:t>
                      </a: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+mn-lt"/>
                        </a:rPr>
                        <a:t>K, P, C</a:t>
                      </a: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62214686"/>
                  </a:ext>
                </a:extLst>
              </a:tr>
              <a:tr h="252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rtl="0" fontAlgn="b"/>
                      <a:r>
                        <a:rPr lang="en-US" sz="1050" dirty="0">
                          <a:effectLst/>
                          <a:latin typeface="+mn-lt"/>
                        </a:rPr>
                        <a:t>Prepare demonstration</a:t>
                      </a: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+mn-lt"/>
                        </a:rPr>
                        <a:t>K, P, C</a:t>
                      </a: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+mn-lt"/>
                        </a:rPr>
                        <a:t>K, P, C</a:t>
                      </a: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78109750"/>
                  </a:ext>
                </a:extLst>
              </a:tr>
              <a:tr h="2524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000" rtl="0" fontAlgn="b"/>
                      <a:r>
                        <a:rPr lang="en-US" sz="1050" dirty="0">
                          <a:effectLst/>
                          <a:latin typeface="+mn-lt"/>
                        </a:rPr>
                        <a:t>Prepare final presentation</a:t>
                      </a: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 dirty="0">
                        <a:effectLst/>
                        <a:latin typeface="+mn-lt"/>
                      </a:endParaRPr>
                    </a:p>
                  </a:txBody>
                  <a:tcPr marL="11793" marR="11793" marT="7862" marB="7862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dirty="0">
                          <a:effectLst/>
                          <a:latin typeface="+mn-lt"/>
                        </a:rPr>
                        <a:t>K, P, C</a:t>
                      </a:r>
                    </a:p>
                  </a:txBody>
                  <a:tcPr marL="11793" marR="11793" marT="7862" marB="7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4551549"/>
                  </a:ext>
                </a:extLst>
              </a:tr>
            </a:tbl>
          </a:graphicData>
        </a:graphic>
      </p:graphicFrame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4812-04AC-3147-90F3-FD5182BD7499}" type="datetime4">
              <a:rPr lang="en-US" altLang="ko-KR" smtClean="0"/>
              <a:t>March 22, 2021</a:t>
            </a:fld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9F0-9D9D-49FB-A19A-911E9128BC5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Real Time Ubiquitous Systems Lab.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project plan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738170" y="1121182"/>
            <a:ext cx="1673446" cy="585199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K : Kim, Do </a:t>
            </a:r>
            <a:r>
              <a:rPr lang="en-US" altLang="ko-KR" sz="1050" dirty="0" err="1"/>
              <a:t>Hyung</a:t>
            </a:r>
            <a:endParaRPr lang="en-US" altLang="ko-KR" sz="1050" dirty="0"/>
          </a:p>
          <a:p>
            <a:r>
              <a:rPr lang="en-US" altLang="ko-KR" sz="1050" dirty="0"/>
              <a:t>P : Park, </a:t>
            </a:r>
            <a:r>
              <a:rPr lang="en-US" altLang="ko-KR" sz="1050" dirty="0" err="1"/>
              <a:t>Seonghyeon</a:t>
            </a:r>
            <a:endParaRPr lang="en-US" altLang="ko-KR" sz="1050" dirty="0"/>
          </a:p>
          <a:p>
            <a:r>
              <a:rPr lang="en-US" altLang="ko-KR" sz="1050" dirty="0"/>
              <a:t>C : Choi, </a:t>
            </a:r>
            <a:r>
              <a:rPr lang="en-US" altLang="ko-KR" sz="1050" dirty="0" err="1"/>
              <a:t>Jin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217374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4812-04AC-3147-90F3-FD5182BD7499}" type="datetime4">
              <a:rPr lang="en-US" altLang="ko-KR" smtClean="0"/>
              <a:t>March 22, 2021</a:t>
            </a:fld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9F0-9D9D-49FB-A19A-911E9128BC5D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Real Time Ubiquitous Systems Lab.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deliverable</a:t>
            </a:r>
            <a:endParaRPr lang="ko-KR" altLang="en-US" dirty="0"/>
          </a:p>
        </p:txBody>
      </p:sp>
      <p:sp>
        <p:nvSpPr>
          <p:cNvPr id="6" name="내용 개체 틀 1"/>
          <p:cNvSpPr txBox="1">
            <a:spLocks/>
          </p:cNvSpPr>
          <p:nvPr/>
        </p:nvSpPr>
        <p:spPr>
          <a:xfrm>
            <a:off x="628650" y="1233010"/>
            <a:ext cx="7886700" cy="4943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§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Android based mobile application </a:t>
            </a:r>
            <a:r>
              <a:rPr lang="en-US" altLang="ko-KR" sz="1800" dirty="0"/>
              <a:t>that recognizes nearby moving </a:t>
            </a:r>
            <a:r>
              <a:rPr lang="en-US" altLang="ko-KR" sz="1800" dirty="0" smtClean="0"/>
              <a:t>vehicles </a:t>
            </a:r>
            <a:r>
              <a:rPr lang="en-US" altLang="ko-KR" sz="1800" dirty="0"/>
              <a:t>and alerts the user when they are close enough.</a:t>
            </a:r>
          </a:p>
          <a:p>
            <a:r>
              <a:rPr lang="en-US" altLang="ko-KR" sz="1800" dirty="0"/>
              <a:t>Success Criteria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/>
              <a:t>The effective of the application will be shown based on the experiment.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371" y="3744872"/>
            <a:ext cx="2570575" cy="238873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449219" y="4553924"/>
            <a:ext cx="337962" cy="321971"/>
            <a:chOff x="5914496" y="3946071"/>
            <a:chExt cx="600932" cy="56061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4496" y="3946071"/>
              <a:ext cx="600932" cy="560614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5914496" y="3948793"/>
              <a:ext cx="87002" cy="89808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56012"/>
          <a:stretch/>
        </p:blipFill>
        <p:spPr>
          <a:xfrm rot="19649393">
            <a:off x="6968083" y="3158677"/>
            <a:ext cx="618053" cy="12602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82965" y="4943588"/>
            <a:ext cx="670470" cy="2154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알림</a:t>
            </a:r>
            <a:r>
              <a:rPr lang="en-US" altLang="ko-KR" sz="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움직이는 차가 </a:t>
            </a:r>
            <a:endParaRPr lang="en-US" altLang="ko-KR" sz="4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en-US" altLang="ko-KR" sz="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10m </a:t>
            </a:r>
            <a:r>
              <a:rPr lang="ko-KR" altLang="en-US" sz="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거리에 있습니다</a:t>
            </a:r>
            <a:r>
              <a:rPr lang="en-US" altLang="ko-KR" sz="4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4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73" y="3279709"/>
            <a:ext cx="4490695" cy="252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87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4812-04AC-3147-90F3-FD5182BD7499}" type="datetime4">
              <a:rPr lang="en-US" altLang="ko-KR" smtClean="0"/>
              <a:t>March 22, 2021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Real Time Ubiquitous Systems Lab.</a:t>
            </a:r>
            <a:endParaRPr lang="ko-KR" altLang="en-US" dirty="0"/>
          </a:p>
        </p:txBody>
      </p:sp>
      <p:sp>
        <p:nvSpPr>
          <p:cNvPr id="7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Target Users</a:t>
            </a:r>
            <a:endParaRPr lang="ko-KR" altLang="en-US" dirty="0"/>
          </a:p>
        </p:txBody>
      </p:sp>
      <p:pic>
        <p:nvPicPr>
          <p:cNvPr id="3" name="보행자 사망자 70% '보차혼용도로'서 발생 _ YTN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6958" y="1286583"/>
            <a:ext cx="7150627" cy="40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6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4812-04AC-3147-90F3-FD5182BD7499}" type="datetime4">
              <a:rPr lang="en-US" altLang="ko-KR" smtClean="0"/>
              <a:t>March 22, 2021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Real Time Ubiquitous Systems Lab.</a:t>
            </a:r>
            <a:endParaRPr lang="ko-KR" altLang="en-US" dirty="0"/>
          </a:p>
        </p:txBody>
      </p:sp>
      <p:sp>
        <p:nvSpPr>
          <p:cNvPr id="7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Target Users</a:t>
            </a:r>
            <a:endParaRPr lang="ko-KR" altLang="en-US" dirty="0"/>
          </a:p>
        </p:txBody>
      </p:sp>
      <p:pic>
        <p:nvPicPr>
          <p:cNvPr id="3" name="보행자 사망자 70% '보차혼용도로'서 발생 _ YTN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6958" y="1286583"/>
            <a:ext cx="7150627" cy="40222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6971" y="1167560"/>
            <a:ext cx="8259829" cy="459467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073275" y="1167560"/>
            <a:ext cx="4427360" cy="4382285"/>
            <a:chOff x="2073275" y="1167560"/>
            <a:chExt cx="4427360" cy="438228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73275" y="1167560"/>
              <a:ext cx="4427360" cy="438228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2603395" y="3306199"/>
              <a:ext cx="3384655" cy="3438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046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4812-04AC-3147-90F3-FD5182BD7499}" type="datetime4">
              <a:rPr lang="en-US" altLang="ko-KR" smtClean="0"/>
              <a:t>March 22, 2021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Real Time Ubiquitous Systems Lab.</a:t>
            </a:r>
            <a:endParaRPr lang="ko-KR" altLang="en-US" dirty="0"/>
          </a:p>
        </p:txBody>
      </p:sp>
      <p:sp>
        <p:nvSpPr>
          <p:cNvPr id="7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Target Users</a:t>
            </a:r>
            <a:endParaRPr lang="ko-KR" altLang="en-US" dirty="0"/>
          </a:p>
        </p:txBody>
      </p:sp>
      <p:pic>
        <p:nvPicPr>
          <p:cNvPr id="3" name="보행자 사망자 70% '보차혼용도로'서 발생 _ YTN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6958" y="1286583"/>
            <a:ext cx="7150627" cy="40222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6971" y="1167560"/>
            <a:ext cx="8259829" cy="459467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073275" y="1167560"/>
            <a:ext cx="4427360" cy="4382285"/>
            <a:chOff x="2073275" y="1167560"/>
            <a:chExt cx="4427360" cy="438228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73275" y="1167560"/>
              <a:ext cx="4427360" cy="438228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5537200" y="3344873"/>
              <a:ext cx="450850" cy="2564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80946" y="1175751"/>
            <a:ext cx="8259829" cy="459467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48221" y="2826058"/>
            <a:ext cx="63881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Problem</a:t>
            </a:r>
            <a:r>
              <a:rPr lang="en-US" altLang="ko-KR" dirty="0" smtClean="0"/>
              <a:t> </a:t>
            </a:r>
            <a:r>
              <a:rPr lang="en-US" altLang="ko-KR" dirty="0"/>
              <a:t>: Accident due to unexpected vehicles’ behavior </a:t>
            </a:r>
            <a:endParaRPr lang="ko-KR" altLang="en-US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Target Users </a:t>
            </a:r>
            <a:r>
              <a:rPr lang="en-US" altLang="ko-KR" dirty="0"/>
              <a:t>: Pedestrians</a:t>
            </a:r>
          </a:p>
        </p:txBody>
      </p:sp>
    </p:spTree>
    <p:extLst>
      <p:ext uri="{BB962C8B-B14F-4D97-AF65-F5344CB8AC3E}">
        <p14:creationId xmlns:p14="http://schemas.microsoft.com/office/powerpoint/2010/main" val="383821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4812-04AC-3147-90F3-FD5182BD7499}" type="datetime4">
              <a:rPr lang="en-US" altLang="ko-KR" smtClean="0"/>
              <a:t>March 22, 2021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Real Time Ubiquitous Systems Lab.</a:t>
            </a:r>
            <a:endParaRPr lang="ko-KR" altLang="en-US" dirty="0"/>
          </a:p>
        </p:txBody>
      </p:sp>
      <p:sp>
        <p:nvSpPr>
          <p:cNvPr id="7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Existing solutions and their limitation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43" y="2415658"/>
            <a:ext cx="2200631" cy="2270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643" y="4699232"/>
            <a:ext cx="243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Crosswalk Assistant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46500" y="1796642"/>
            <a:ext cx="539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Main Role </a:t>
            </a:r>
            <a:r>
              <a:rPr lang="en-US" altLang="ko-KR" dirty="0"/>
              <a:t>: Provide safer pedestrians’ life by   </a:t>
            </a:r>
          </a:p>
          <a:p>
            <a:r>
              <a:rPr lang="en-US" altLang="ko-KR" dirty="0"/>
              <a:t>                   </a:t>
            </a:r>
            <a:r>
              <a:rPr lang="en-US" altLang="ko-KR" dirty="0" smtClean="0"/>
              <a:t> showing </a:t>
            </a:r>
            <a:r>
              <a:rPr lang="en-US" altLang="ko-KR" dirty="0"/>
              <a:t>bright flash to drivers   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328" y="2813350"/>
            <a:ext cx="4415367" cy="217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6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4812-04AC-3147-90F3-FD5182BD7499}" type="datetime4">
              <a:rPr lang="en-US" altLang="ko-KR" smtClean="0"/>
              <a:t>March 22, 2021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Real Time Ubiquitous Systems Lab.</a:t>
            </a:r>
            <a:endParaRPr lang="ko-KR" altLang="en-US" dirty="0"/>
          </a:p>
        </p:txBody>
      </p:sp>
      <p:sp>
        <p:nvSpPr>
          <p:cNvPr id="7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Existing solutions and their limitation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43" y="2415658"/>
            <a:ext cx="2200631" cy="2270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643" y="4699232"/>
            <a:ext cx="243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Crosswalk Assistant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46500" y="1796642"/>
            <a:ext cx="539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Main Role </a:t>
            </a:r>
            <a:r>
              <a:rPr lang="en-US" altLang="ko-KR" dirty="0"/>
              <a:t>: Provide safer pedestrians’ life by   </a:t>
            </a:r>
          </a:p>
          <a:p>
            <a:r>
              <a:rPr lang="en-US" altLang="ko-KR" dirty="0"/>
              <a:t>                   </a:t>
            </a:r>
            <a:r>
              <a:rPr lang="en-US" altLang="ko-KR" dirty="0" smtClean="0"/>
              <a:t> showing </a:t>
            </a:r>
            <a:r>
              <a:rPr lang="en-US" altLang="ko-KR" dirty="0"/>
              <a:t>bright flash to drivers   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328" y="2813350"/>
            <a:ext cx="4415367" cy="217754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26971" y="1167560"/>
            <a:ext cx="8259829" cy="459467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48220" y="2826058"/>
            <a:ext cx="7184579" cy="13388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Limitation</a:t>
            </a:r>
            <a:r>
              <a:rPr lang="en-US" altLang="ko-KR" dirty="0"/>
              <a:t> </a:t>
            </a:r>
            <a:r>
              <a:rPr lang="en-US" altLang="ko-KR" dirty="0" smtClean="0"/>
              <a:t>:</a:t>
            </a:r>
          </a:p>
          <a:p>
            <a:endParaRPr lang="en-US" altLang="ko-KR" sz="900" dirty="0"/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Only </a:t>
            </a:r>
            <a:r>
              <a:rPr lang="en-US" altLang="ko-KR" dirty="0" smtClean="0"/>
              <a:t>helpful</a:t>
            </a:r>
            <a:r>
              <a:rPr lang="en-US" altLang="ko-KR" dirty="0" smtClean="0"/>
              <a:t> </a:t>
            </a:r>
            <a:r>
              <a:rPr lang="en-US" altLang="ko-KR" dirty="0"/>
              <a:t>for passing </a:t>
            </a:r>
            <a:r>
              <a:rPr lang="en-US" altLang="ko-KR" dirty="0" smtClean="0"/>
              <a:t>crosswalk</a:t>
            </a:r>
          </a:p>
          <a:p>
            <a:pPr lvl="3"/>
            <a:r>
              <a:rPr lang="en-US" altLang="ko-KR" dirty="0" smtClean="0"/>
              <a:t> </a:t>
            </a:r>
          </a:p>
          <a:p>
            <a:pPr marL="1657350" lvl="3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Hard </a:t>
            </a:r>
            <a:r>
              <a:rPr lang="en-US" altLang="ko-KR" dirty="0"/>
              <a:t>to predict vehicle’s </a:t>
            </a:r>
            <a:r>
              <a:rPr lang="en-US" altLang="ko-KR" dirty="0" smtClean="0"/>
              <a:t>behavior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114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시사일보] 강화군, '수협사거리 ~ 알미골 사거리' 하늘 뻥 뚫린다">
            <a:extLst>
              <a:ext uri="{FF2B5EF4-FFF2-40B4-BE49-F238E27FC236}">
                <a16:creationId xmlns:a16="http://schemas.microsoft.com/office/drawing/2014/main" xmlns="" id="{23F725BB-6275-4D4C-A455-135B5ECB2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2"/>
          <a:stretch/>
        </p:blipFill>
        <p:spPr bwMode="auto">
          <a:xfrm>
            <a:off x="4907678" y="2974512"/>
            <a:ext cx="3715459" cy="257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Maps Web (Nov 2017 New UI) Marker Icons - Stack Overflow">
            <a:extLst>
              <a:ext uri="{FF2B5EF4-FFF2-40B4-BE49-F238E27FC236}">
                <a16:creationId xmlns:a16="http://schemas.microsoft.com/office/drawing/2014/main" xmlns="" id="{77AB0B83-549A-40C2-8642-DBAE12932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52" b="11153"/>
          <a:stretch/>
        </p:blipFill>
        <p:spPr bwMode="auto">
          <a:xfrm>
            <a:off x="5839852" y="3288633"/>
            <a:ext cx="885039" cy="178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4812-04AC-3147-90F3-FD5182BD7499}" type="datetime4">
              <a:rPr lang="en-US" altLang="ko-KR" smtClean="0"/>
              <a:t>March 22, 2021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Real Time Ubiquitous Systems Lab.</a:t>
            </a:r>
            <a:endParaRPr lang="ko-KR" altLang="en-US" dirty="0"/>
          </a:p>
        </p:txBody>
      </p:sp>
      <p:sp>
        <p:nvSpPr>
          <p:cNvPr id="7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Key Idea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85661A0-E034-4E80-8012-7A903A869DA4}"/>
              </a:ext>
            </a:extLst>
          </p:cNvPr>
          <p:cNvSpPr txBox="1"/>
          <p:nvPr/>
        </p:nvSpPr>
        <p:spPr>
          <a:xfrm>
            <a:off x="671961" y="1149653"/>
            <a:ext cx="780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Enhancing Traffic Situation Awareness by Sensors(Bluetooth, GPS, etc.,)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ECDF0904-795B-44F7-9DE0-24F1B1297D69}"/>
              </a:ext>
            </a:extLst>
          </p:cNvPr>
          <p:cNvGrpSpPr/>
          <p:nvPr/>
        </p:nvGrpSpPr>
        <p:grpSpPr>
          <a:xfrm>
            <a:off x="821186" y="2979192"/>
            <a:ext cx="3794125" cy="2566886"/>
            <a:chOff x="1003300" y="2393349"/>
            <a:chExt cx="3794125" cy="2566886"/>
          </a:xfrm>
        </p:grpSpPr>
        <p:pic>
          <p:nvPicPr>
            <p:cNvPr id="1032" name="Picture 8" descr="학생기자 마당] 사각지대 골목길, 죽음의 교차로 | 양산시민신문">
              <a:extLst>
                <a:ext uri="{FF2B5EF4-FFF2-40B4-BE49-F238E27FC236}">
                  <a16:creationId xmlns:a16="http://schemas.microsoft.com/office/drawing/2014/main" xmlns="" id="{9D8D4056-9C7D-44DF-B853-4CEC882AC8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0" r="21219" b="31927"/>
            <a:stretch/>
          </p:blipFill>
          <p:spPr bwMode="auto">
            <a:xfrm>
              <a:off x="1003300" y="2393349"/>
              <a:ext cx="3794125" cy="2566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312A0272-BD46-42AA-9448-4E8D66D57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832" y="3271704"/>
              <a:ext cx="412119" cy="1074397"/>
            </a:xfrm>
            <a:prstGeom prst="rect">
              <a:avLst/>
            </a:prstGeom>
          </p:spPr>
        </p:pic>
        <p:pic>
          <p:nvPicPr>
            <p:cNvPr id="1034" name="Picture 10" descr="승용차 | 현대자동차의 역사 | 키즈현대이야기 | 키즈스토리 | 키즈현대">
              <a:extLst>
                <a:ext uri="{FF2B5EF4-FFF2-40B4-BE49-F238E27FC236}">
                  <a16:creationId xmlns:a16="http://schemas.microsoft.com/office/drawing/2014/main" xmlns="" id="{140C6E12-A3E0-4F61-9995-AC4907217F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12"/>
            <a:stretch/>
          </p:blipFill>
          <p:spPr bwMode="auto">
            <a:xfrm>
              <a:off x="1003300" y="3198874"/>
              <a:ext cx="2350558" cy="1475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정육면체 10">
              <a:extLst>
                <a:ext uri="{FF2B5EF4-FFF2-40B4-BE49-F238E27FC236}">
                  <a16:creationId xmlns:a16="http://schemas.microsoft.com/office/drawing/2014/main" xmlns="" id="{B2AD7C6A-9070-4A24-8C08-F26F71725293}"/>
                </a:ext>
              </a:extLst>
            </p:cNvPr>
            <p:cNvSpPr/>
            <p:nvPr/>
          </p:nvSpPr>
          <p:spPr>
            <a:xfrm>
              <a:off x="2328911" y="3777181"/>
              <a:ext cx="540969" cy="319364"/>
            </a:xfrm>
            <a:prstGeom prst="cube">
              <a:avLst>
                <a:gd name="adj" fmla="val 141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/>
                <a:t>Beacon</a:t>
              </a:r>
              <a:endParaRPr lang="ko-KR" altLang="en-US" sz="700" dirty="0"/>
            </a:p>
          </p:txBody>
        </p:sp>
        <p:pic>
          <p:nvPicPr>
            <p:cNvPr id="1040" name="Picture 16" descr="Sound Waves PNG Transparent Images | PNG All">
              <a:extLst>
                <a:ext uri="{FF2B5EF4-FFF2-40B4-BE49-F238E27FC236}">
                  <a16:creationId xmlns:a16="http://schemas.microsoft.com/office/drawing/2014/main" xmlns="" id="{8DEAEAD6-9126-4A66-9949-4738C2175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92567">
              <a:off x="2778893" y="3593367"/>
              <a:ext cx="1410279" cy="287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867F842-026B-45C8-ADD8-CDA464B3BEDD}"/>
              </a:ext>
            </a:extLst>
          </p:cNvPr>
          <p:cNvSpPr txBox="1"/>
          <p:nvPr/>
        </p:nvSpPr>
        <p:spPr>
          <a:xfrm>
            <a:off x="671961" y="1918135"/>
            <a:ext cx="780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 alert </a:t>
            </a:r>
            <a:r>
              <a:rPr lang="en-US" altLang="ko-KR" dirty="0" smtClean="0"/>
              <a:t>pedestrians</a:t>
            </a:r>
            <a:r>
              <a:rPr lang="en-US" altLang="ko-KR" dirty="0" smtClean="0"/>
              <a:t> </a:t>
            </a:r>
            <a:r>
              <a:rPr lang="en-US" altLang="ko-KR" dirty="0"/>
              <a:t>of dangerous situation by using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232B0EF-91A5-4977-BFEE-32E327C486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91" y="2071532"/>
            <a:ext cx="1187450" cy="5143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86F72D79-7888-4976-BD8C-116D5887D1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515" y="1420459"/>
            <a:ext cx="651073" cy="651073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CB64F3A7-5A07-4E92-A167-E4EF164E65EE}"/>
              </a:ext>
            </a:extLst>
          </p:cNvPr>
          <p:cNvCxnSpPr/>
          <p:nvPr/>
        </p:nvCxnSpPr>
        <p:spPr>
          <a:xfrm flipV="1">
            <a:off x="6406391" y="1862514"/>
            <a:ext cx="669925" cy="288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71C21310-9754-4DBC-B20D-9B170AE76C8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406391" y="2151439"/>
            <a:ext cx="508000" cy="177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4496A6FA-2B61-468E-9493-057E1A7343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44" y="3245469"/>
            <a:ext cx="1542018" cy="230529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8ACBF2D-E11E-40EA-B32C-A65B0F040E0E}"/>
              </a:ext>
            </a:extLst>
          </p:cNvPr>
          <p:cNvSpPr/>
          <p:nvPr/>
        </p:nvSpPr>
        <p:spPr>
          <a:xfrm>
            <a:off x="821186" y="2974512"/>
            <a:ext cx="3794125" cy="25715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2D38E987-400E-44F6-B1ED-069644E42D85}"/>
              </a:ext>
            </a:extLst>
          </p:cNvPr>
          <p:cNvSpPr/>
          <p:nvPr/>
        </p:nvSpPr>
        <p:spPr>
          <a:xfrm>
            <a:off x="4907679" y="2974512"/>
            <a:ext cx="3715459" cy="25762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4FA806C0-C93D-4550-AA22-B1F70DFC020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07" y="2682958"/>
            <a:ext cx="2757795" cy="202074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77E74F5C-0CE2-4443-BDFF-8339D24F2EAF}"/>
              </a:ext>
            </a:extLst>
          </p:cNvPr>
          <p:cNvSpPr/>
          <p:nvPr/>
        </p:nvSpPr>
        <p:spPr>
          <a:xfrm>
            <a:off x="6450186" y="3341763"/>
            <a:ext cx="18726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Warning! </a:t>
            </a:r>
          </a:p>
          <a:p>
            <a:pPr algn="ctr"/>
            <a:r>
              <a:rPr lang="en-US" altLang="ko-K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Intersection ahead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D4F07272-45D2-42A9-8863-E4CF211D774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63" y="2367922"/>
            <a:ext cx="3008078" cy="2204134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8C7E2E70-35EE-40E2-B1EB-8632FAB77403}"/>
              </a:ext>
            </a:extLst>
          </p:cNvPr>
          <p:cNvSpPr/>
          <p:nvPr/>
        </p:nvSpPr>
        <p:spPr>
          <a:xfrm>
            <a:off x="2187285" y="3128727"/>
            <a:ext cx="19653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Warning! </a:t>
            </a:r>
          </a:p>
          <a:p>
            <a:pPr algn="ctr"/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altLang="ko-KR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 </a:t>
            </a:r>
            <a:r>
              <a:rPr lang="en-US" altLang="ko-K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approaching</a:t>
            </a:r>
          </a:p>
        </p:txBody>
      </p:sp>
    </p:spTree>
    <p:extLst>
      <p:ext uri="{BB962C8B-B14F-4D97-AF65-F5344CB8AC3E}">
        <p14:creationId xmlns:p14="http://schemas.microsoft.com/office/powerpoint/2010/main" val="42184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주차장에서도 아이들은 차사이를 피해 다니며 타고있다. - 오마이뉴스 모바일">
            <a:extLst>
              <a:ext uri="{FF2B5EF4-FFF2-40B4-BE49-F238E27FC236}">
                <a16:creationId xmlns:a16="http://schemas.microsoft.com/office/drawing/2014/main" xmlns="" id="{CAE3707C-E180-4420-A1F5-168C2658D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57"/>
          <a:stretch/>
        </p:blipFill>
        <p:spPr bwMode="auto">
          <a:xfrm>
            <a:off x="629615" y="1242681"/>
            <a:ext cx="2480838" cy="112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4812-04AC-3147-90F3-FD5182BD7499}" type="datetime4">
              <a:rPr lang="en-US" altLang="ko-KR" smtClean="0"/>
              <a:t>March 22, 2021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Real Time Ubiquitous Systems Lab.</a:t>
            </a:r>
            <a:endParaRPr lang="ko-KR" altLang="en-US" dirty="0"/>
          </a:p>
        </p:txBody>
      </p:sp>
      <p:sp>
        <p:nvSpPr>
          <p:cNvPr id="7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Usage Scenarios #1 </a:t>
            </a:r>
            <a:r>
              <a:rPr lang="en-US" altLang="ko-KR" dirty="0" smtClean="0"/>
              <a:t>- Parking </a:t>
            </a:r>
            <a:r>
              <a:rPr lang="en-US" altLang="ko-KR" dirty="0"/>
              <a:t>Lot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F1C80F7-D8E3-4137-9BBC-F95AA806B896}"/>
              </a:ext>
            </a:extLst>
          </p:cNvPr>
          <p:cNvSpPr/>
          <p:nvPr/>
        </p:nvSpPr>
        <p:spPr>
          <a:xfrm>
            <a:off x="629615" y="1247504"/>
            <a:ext cx="2480838" cy="11246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37B0504-2713-457A-9024-D3E334C576E8}"/>
              </a:ext>
            </a:extLst>
          </p:cNvPr>
          <p:cNvSpPr/>
          <p:nvPr/>
        </p:nvSpPr>
        <p:spPr>
          <a:xfrm>
            <a:off x="3314190" y="1247504"/>
            <a:ext cx="4749506" cy="445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Children are in a parking lot 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528BABA-1360-4DCF-8EDC-64D3C7838206}"/>
              </a:ext>
            </a:extLst>
          </p:cNvPr>
          <p:cNvSpPr/>
          <p:nvPr/>
        </p:nvSpPr>
        <p:spPr>
          <a:xfrm>
            <a:off x="3314190" y="2530473"/>
            <a:ext cx="4749506" cy="445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 vehicle with a beacon on it approaches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F5E6763C-793C-4B70-8802-BB8345E7CC41}"/>
              </a:ext>
            </a:extLst>
          </p:cNvPr>
          <p:cNvGrpSpPr/>
          <p:nvPr/>
        </p:nvGrpSpPr>
        <p:grpSpPr>
          <a:xfrm>
            <a:off x="628650" y="2530473"/>
            <a:ext cx="2494987" cy="1184921"/>
            <a:chOff x="645610" y="2921637"/>
            <a:chExt cx="2494987" cy="11849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2C673505-4D09-4C03-ABF9-D4B98C2E9222}"/>
                </a:ext>
              </a:extLst>
            </p:cNvPr>
            <p:cNvGrpSpPr/>
            <p:nvPr/>
          </p:nvGrpSpPr>
          <p:grpSpPr>
            <a:xfrm>
              <a:off x="645610" y="2921637"/>
              <a:ext cx="2494987" cy="1184921"/>
              <a:chOff x="659759" y="3573682"/>
              <a:chExt cx="2494987" cy="1184921"/>
            </a:xfrm>
          </p:grpSpPr>
          <p:pic>
            <p:nvPicPr>
              <p:cNvPr id="2054" name="Picture 6" descr="골목길 주차 블랙박스 동영상 - YouTube">
                <a:extLst>
                  <a:ext uri="{FF2B5EF4-FFF2-40B4-BE49-F238E27FC236}">
                    <a16:creationId xmlns:a16="http://schemas.microsoft.com/office/drawing/2014/main" xmlns="" id="{85151674-9884-4103-AA79-DB522EE51C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519"/>
              <a:stretch/>
            </p:blipFill>
            <p:spPr bwMode="auto">
              <a:xfrm>
                <a:off x="659759" y="3573682"/>
                <a:ext cx="2494987" cy="1129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xmlns="" id="{43C61D34-2F24-4393-8314-9890C5370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1645" y="4294208"/>
                <a:ext cx="464395" cy="464395"/>
              </a:xfrm>
              <a:prstGeom prst="rect">
                <a:avLst/>
              </a:prstGeom>
            </p:spPr>
          </p:pic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A2BC98C9-ADB9-4468-BA63-6D3CEADE5A94}"/>
                </a:ext>
              </a:extLst>
            </p:cNvPr>
            <p:cNvSpPr/>
            <p:nvPr/>
          </p:nvSpPr>
          <p:spPr>
            <a:xfrm>
              <a:off x="659759" y="2926462"/>
              <a:ext cx="2480838" cy="11246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Picture 2" descr="주차장에서도 아이들은 차사이를 피해 다니며 타고있다. - 오마이뉴스 모바일">
            <a:extLst>
              <a:ext uri="{FF2B5EF4-FFF2-40B4-BE49-F238E27FC236}">
                <a16:creationId xmlns:a16="http://schemas.microsoft.com/office/drawing/2014/main" xmlns="" id="{7CBF044E-6AA8-4AF9-A824-961BD010C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57"/>
          <a:stretch/>
        </p:blipFill>
        <p:spPr bwMode="auto">
          <a:xfrm>
            <a:off x="642799" y="3837117"/>
            <a:ext cx="2480838" cy="112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EB786C95-4436-42B2-B660-A477157D64D6}"/>
              </a:ext>
            </a:extLst>
          </p:cNvPr>
          <p:cNvSpPr/>
          <p:nvPr/>
        </p:nvSpPr>
        <p:spPr>
          <a:xfrm>
            <a:off x="642799" y="3841940"/>
            <a:ext cx="2480838" cy="11246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C0C5C48D-A470-4A4C-ACCB-C7BB6309F219}"/>
              </a:ext>
            </a:extLst>
          </p:cNvPr>
          <p:cNvSpPr/>
          <p:nvPr/>
        </p:nvSpPr>
        <p:spPr>
          <a:xfrm>
            <a:off x="3327374" y="3841940"/>
            <a:ext cx="4736322" cy="445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Children hear an alert from the application 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93B7B367-0012-4FD6-9539-8D51AC0CCB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48" y="3781693"/>
            <a:ext cx="1401523" cy="1026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A7C8184E-63E7-47A1-BE05-0EF258775616}"/>
              </a:ext>
            </a:extLst>
          </p:cNvPr>
          <p:cNvSpPr/>
          <p:nvPr/>
        </p:nvSpPr>
        <p:spPr>
          <a:xfrm>
            <a:off x="940131" y="4116560"/>
            <a:ext cx="185980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Warning</a:t>
            </a:r>
            <a:endParaRPr lang="en-US" altLang="ko-K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0967A25D-6B11-40AC-85FA-5A685D63CDB9}"/>
              </a:ext>
            </a:extLst>
          </p:cNvPr>
          <p:cNvSpPr/>
          <p:nvPr/>
        </p:nvSpPr>
        <p:spPr>
          <a:xfrm>
            <a:off x="2750916" y="5375586"/>
            <a:ext cx="5245261" cy="44562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The children check to see if the car is coming.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529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초보운전 필독! 좁은 골목길 운전 시 유의사항 세가지!">
            <a:extLst>
              <a:ext uri="{FF2B5EF4-FFF2-40B4-BE49-F238E27FC236}">
                <a16:creationId xmlns:a16="http://schemas.microsoft.com/office/drawing/2014/main" xmlns="" id="{693100AC-045A-4E8D-9022-1C7A539A2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1" t="38729" r="27149" b="18251"/>
          <a:stretch/>
        </p:blipFill>
        <p:spPr bwMode="auto">
          <a:xfrm>
            <a:off x="628650" y="2742235"/>
            <a:ext cx="2480838" cy="137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넷플릭스, 3분기 성장세 아시아가 주도… 한국 가입자 330만명 돌파 - Chosunbiz &gt; 테크">
            <a:extLst>
              <a:ext uri="{FF2B5EF4-FFF2-40B4-BE49-F238E27FC236}">
                <a16:creationId xmlns:a16="http://schemas.microsoft.com/office/drawing/2014/main" xmlns="" id="{904EC4DF-B658-4D6C-9C5C-92B337C08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0" y="3131556"/>
            <a:ext cx="1616597" cy="80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초보운전 필독! 좁은 골목길 운전 시 유의사항 세가지!">
            <a:extLst>
              <a:ext uri="{FF2B5EF4-FFF2-40B4-BE49-F238E27FC236}">
                <a16:creationId xmlns:a16="http://schemas.microsoft.com/office/drawing/2014/main" xmlns="" id="{8B4EC9EE-251F-41A6-9ADA-A17BBC980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1" t="38729" r="27149" b="18251"/>
          <a:stretch/>
        </p:blipFill>
        <p:spPr bwMode="auto">
          <a:xfrm>
            <a:off x="628650" y="1244280"/>
            <a:ext cx="2480838" cy="137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4812-04AC-3147-90F3-FD5182BD7499}" type="datetime4">
              <a:rPr lang="en-US" altLang="ko-KR" smtClean="0"/>
              <a:t>March 22, 2021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Real Time Ubiquitous Systems Lab.</a:t>
            </a:r>
            <a:endParaRPr lang="ko-KR" altLang="en-US" dirty="0"/>
          </a:p>
        </p:txBody>
      </p:sp>
      <p:sp>
        <p:nvSpPr>
          <p:cNvPr id="7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Usage Scenarios #2 </a:t>
            </a:r>
            <a:r>
              <a:rPr lang="en-US" altLang="ko-KR" dirty="0" smtClean="0"/>
              <a:t>- Intersection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3F1EB25-EF4F-48CC-9F99-526FABCDD5FC}"/>
              </a:ext>
            </a:extLst>
          </p:cNvPr>
          <p:cNvSpPr/>
          <p:nvPr/>
        </p:nvSpPr>
        <p:spPr>
          <a:xfrm>
            <a:off x="628650" y="1244280"/>
            <a:ext cx="2480838" cy="13735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12DD8FC-5EA0-4DF8-8420-94E24801F55B}"/>
              </a:ext>
            </a:extLst>
          </p:cNvPr>
          <p:cNvSpPr/>
          <p:nvPr/>
        </p:nvSpPr>
        <p:spPr>
          <a:xfrm>
            <a:off x="3283324" y="1244280"/>
            <a:ext cx="4749506" cy="445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 man walks towards the intersection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6FC4914-7B49-443C-8543-702CAF03F412}"/>
              </a:ext>
            </a:extLst>
          </p:cNvPr>
          <p:cNvSpPr/>
          <p:nvPr/>
        </p:nvSpPr>
        <p:spPr>
          <a:xfrm>
            <a:off x="628650" y="2742235"/>
            <a:ext cx="2480838" cy="13735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2AE4243-34FD-4314-A6D7-243DE64F339C}"/>
              </a:ext>
            </a:extLst>
          </p:cNvPr>
          <p:cNvSpPr/>
          <p:nvPr/>
        </p:nvSpPr>
        <p:spPr>
          <a:xfrm>
            <a:off x="3283324" y="2742235"/>
            <a:ext cx="4749506" cy="445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The man is watching a video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8C19760-06E7-4925-B0B7-842D11BC67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14703" y="2406005"/>
            <a:ext cx="1358555" cy="2031016"/>
          </a:xfrm>
          <a:prstGeom prst="rect">
            <a:avLst/>
          </a:prstGeom>
        </p:spPr>
      </p:pic>
      <p:pic>
        <p:nvPicPr>
          <p:cNvPr id="16" name="Picture 3" descr="초보운전 필독! 좁은 골목길 운전 시 유의사항 세가지!">
            <a:extLst>
              <a:ext uri="{FF2B5EF4-FFF2-40B4-BE49-F238E27FC236}">
                <a16:creationId xmlns:a16="http://schemas.microsoft.com/office/drawing/2014/main" xmlns="" id="{E0FA4429-6CE3-427A-8167-8C4FE89BC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1" t="38729" r="27149" b="18251"/>
          <a:stretch/>
        </p:blipFill>
        <p:spPr bwMode="auto">
          <a:xfrm>
            <a:off x="628650" y="4255164"/>
            <a:ext cx="2480838" cy="137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넷플릭스, 3분기 성장세 아시아가 주도… 한국 가입자 330만명 돌파 - Chosunbiz &gt; 테크">
            <a:extLst>
              <a:ext uri="{FF2B5EF4-FFF2-40B4-BE49-F238E27FC236}">
                <a16:creationId xmlns:a16="http://schemas.microsoft.com/office/drawing/2014/main" xmlns="" id="{161F24F2-3E99-4485-A8D5-FFA8D8A57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0" y="4644485"/>
            <a:ext cx="1616597" cy="80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E504BA6-9EF6-4F86-AA03-1276A9BE479F}"/>
              </a:ext>
            </a:extLst>
          </p:cNvPr>
          <p:cNvSpPr/>
          <p:nvPr/>
        </p:nvSpPr>
        <p:spPr>
          <a:xfrm>
            <a:off x="628650" y="4255164"/>
            <a:ext cx="2480838" cy="13735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11CE6FC9-AC8D-4400-90CA-76362022492E}"/>
              </a:ext>
            </a:extLst>
          </p:cNvPr>
          <p:cNvSpPr/>
          <p:nvPr/>
        </p:nvSpPr>
        <p:spPr>
          <a:xfrm>
            <a:off x="3283324" y="4255164"/>
            <a:ext cx="4749506" cy="445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 location-based alert is generated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0EBB4C7E-2B5B-4A91-B440-B524AB9739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14703" y="3918934"/>
            <a:ext cx="1358555" cy="20310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8822EF1D-BACD-406D-A1AA-C59ED710B2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42" y="4240190"/>
            <a:ext cx="1401523" cy="10269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DC6D3D6-356A-4D9E-B3E7-D47363F192A6}"/>
              </a:ext>
            </a:extLst>
          </p:cNvPr>
          <p:cNvSpPr/>
          <p:nvPr/>
        </p:nvSpPr>
        <p:spPr>
          <a:xfrm>
            <a:off x="1158025" y="4575057"/>
            <a:ext cx="185980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Warning</a:t>
            </a:r>
            <a:endParaRPr lang="en-US" altLang="ko-K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C7545DC7-6A8A-4C17-BBA6-8F2C6887C63C}"/>
              </a:ext>
            </a:extLst>
          </p:cNvPr>
          <p:cNvSpPr/>
          <p:nvPr/>
        </p:nvSpPr>
        <p:spPr>
          <a:xfrm>
            <a:off x="3017830" y="5761687"/>
            <a:ext cx="5245261" cy="445625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Pedestrian</a:t>
            </a:r>
            <a:r>
              <a:rPr lang="en-US" altLang="ko-KR" dirty="0" smtClean="0"/>
              <a:t> checks </a:t>
            </a:r>
            <a:r>
              <a:rPr lang="en-US" altLang="ko-KR" dirty="0"/>
              <a:t>to see if the car is coming.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043986"/>
      </p:ext>
    </p:extLst>
  </p:cSld>
  <p:clrMapOvr>
    <a:masterClrMapping/>
  </p:clrMapOvr>
</p:sld>
</file>

<file path=ppt/theme/theme1.xml><?xml version="1.0" encoding="utf-8"?>
<a:theme xmlns:a="http://schemas.openxmlformats.org/drawingml/2006/main" name="RUBIS_Template_2019">
  <a:themeElements>
    <a:clrScheme name="사용자 지정 1">
      <a:dk1>
        <a:srgbClr val="25274D"/>
      </a:dk1>
      <a:lt1>
        <a:sysClr val="window" lastClr="FFFFFF"/>
      </a:lt1>
      <a:dk2>
        <a:srgbClr val="464866"/>
      </a:dk2>
      <a:lt2>
        <a:srgbClr val="AAABB8"/>
      </a:lt2>
      <a:accent1>
        <a:srgbClr val="2E9CCA"/>
      </a:accent1>
      <a:accent2>
        <a:srgbClr val="29648A"/>
      </a:accent2>
      <a:accent3>
        <a:srgbClr val="A5A5A5"/>
      </a:accent3>
      <a:accent4>
        <a:srgbClr val="314455"/>
      </a:accent4>
      <a:accent5>
        <a:srgbClr val="644E5B"/>
      </a:accent5>
      <a:accent6>
        <a:srgbClr val="9E5A63"/>
      </a:accent6>
      <a:hlink>
        <a:srgbClr val="78244C"/>
      </a:hlink>
      <a:folHlink>
        <a:srgbClr val="59253A"/>
      </a:folHlink>
    </a:clrScheme>
    <a:fontScheme name="RUBIS Font 윤고딕-Helvetica">
      <a:majorFont>
        <a:latin typeface="Helvetica"/>
        <a:ea typeface="YD윤고딕 140"/>
        <a:cs typeface=""/>
      </a:majorFont>
      <a:minorFont>
        <a:latin typeface="Helvetica"/>
        <a:ea typeface="YD윤고딕 12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BIS_Template_2019" id="{DC7257C7-9F34-4BD8-9AA2-0A6BC75D5877}" vid="{A64FD37C-011A-4142-B447-E8F8CDAA30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RUBIS_Template_2019</Template>
  <TotalTime>9718</TotalTime>
  <Words>587</Words>
  <Application>Microsoft Office PowerPoint</Application>
  <PresentationFormat>화면 슬라이드 쇼(4:3)</PresentationFormat>
  <Paragraphs>167</Paragraphs>
  <Slides>14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HY중고딕</vt:lpstr>
      <vt:lpstr>YD윤고딕 120</vt:lpstr>
      <vt:lpstr>YD윤고딕 140</vt:lpstr>
      <vt:lpstr>Arial</vt:lpstr>
      <vt:lpstr>Helvetica</vt:lpstr>
      <vt:lpstr>Wingdings</vt:lpstr>
      <vt:lpstr>RUBIS_Template_2019</vt:lpstr>
      <vt:lpstr>Project Proposal</vt:lpstr>
      <vt:lpstr>Target Users</vt:lpstr>
      <vt:lpstr>Target Users</vt:lpstr>
      <vt:lpstr>Target Users</vt:lpstr>
      <vt:lpstr>Existing solutions and their limitation</vt:lpstr>
      <vt:lpstr>Existing solutions and their limitation</vt:lpstr>
      <vt:lpstr>Key Idea</vt:lpstr>
      <vt:lpstr>Usage Scenarios #1 - Parking Lot</vt:lpstr>
      <vt:lpstr>Usage Scenarios #2 - Intersection</vt:lpstr>
      <vt:lpstr>System Overview</vt:lpstr>
      <vt:lpstr>Expected Challenges</vt:lpstr>
      <vt:lpstr>Evaluation strategy</vt:lpstr>
      <vt:lpstr>Overall project plan</vt:lpstr>
      <vt:lpstr>Final deliverable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Pure Pursuit</dc:title>
  <dc:creator>wildwar@naver.com</dc:creator>
  <cp:lastModifiedBy>Sonic</cp:lastModifiedBy>
  <cp:revision>399</cp:revision>
  <dcterms:created xsi:type="dcterms:W3CDTF">2019-11-12T16:09:02Z</dcterms:created>
  <dcterms:modified xsi:type="dcterms:W3CDTF">2021-03-22T09:18:37Z</dcterms:modified>
  <cp:contentStatus/>
</cp:coreProperties>
</file>